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256" r:id="rId4"/>
    <p:sldId id="2147479801" r:id="rId5"/>
    <p:sldId id="2147479773" r:id="rId6"/>
    <p:sldId id="2147479803" r:id="rId7"/>
    <p:sldId id="2147479804" r:id="rId8"/>
    <p:sldId id="2147479806" r:id="rId9"/>
    <p:sldId id="2147479811" r:id="rId10"/>
    <p:sldId id="2147479781" r:id="rId11"/>
    <p:sldId id="2147479807" r:id="rId12"/>
    <p:sldId id="2147479808" r:id="rId13"/>
    <p:sldId id="2147479809" r:id="rId14"/>
    <p:sldId id="2147479810" r:id="rId15"/>
    <p:sldId id="2147479800" r:id="rId16"/>
    <p:sldId id="2147479799" r:id="rId17"/>
    <p:sldId id="2147479812" r:id="rId18"/>
    <p:sldId id="2147479793" r:id="rId19"/>
    <p:sldId id="2147479776" r:id="rId20"/>
    <p:sldId id="2147479777" r:id="rId21"/>
    <p:sldId id="2147479794" r:id="rId22"/>
    <p:sldId id="21474797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C7442-85C1-4AFD-8196-60F0A996CE14}" v="4" dt="2025-11-04T15:23:22.57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lain, Carmen (ELS-MAD)" userId="7dc3f24f-95a7-4293-8044-47b3e645c87c" providerId="ADAL" clId="{81D232E6-DF10-4656-9E1F-0D25AFF49EDE}"/>
    <pc:docChg chg="undo custSel addSld delSld modSld sldOrd delMainMaster">
      <pc:chgData name="Castelain, Carmen (ELS-MAD)" userId="7dc3f24f-95a7-4293-8044-47b3e645c87c" providerId="ADAL" clId="{81D232E6-DF10-4656-9E1F-0D25AFF49EDE}" dt="2025-11-04T15:25:38.577" v="1311" actId="2696"/>
      <pc:docMkLst>
        <pc:docMk/>
      </pc:docMkLst>
      <pc:sldChg chg="addSp delSp modSp mod setBg">
        <pc:chgData name="Castelain, Carmen (ELS-MAD)" userId="7dc3f24f-95a7-4293-8044-47b3e645c87c" providerId="ADAL" clId="{81D232E6-DF10-4656-9E1F-0D25AFF49EDE}" dt="2025-11-04T15:14:24.153" v="1252" actId="1076"/>
        <pc:sldMkLst>
          <pc:docMk/>
          <pc:sldMk cId="3889948595" sldId="256"/>
        </pc:sldMkLst>
        <pc:picChg chg="add mod">
          <ac:chgData name="Castelain, Carmen (ELS-MAD)" userId="7dc3f24f-95a7-4293-8044-47b3e645c87c" providerId="ADAL" clId="{81D232E6-DF10-4656-9E1F-0D25AFF49EDE}" dt="2025-10-15T17:19:38.407" v="1044" actId="1076"/>
          <ac:picMkLst>
            <pc:docMk/>
            <pc:sldMk cId="3889948595" sldId="256"/>
            <ac:picMk id="2" creationId="{CA688959-0661-4ADC-4109-E83F025540AA}"/>
          </ac:picMkLst>
        </pc:picChg>
        <pc:picChg chg="add mod">
          <ac:chgData name="Castelain, Carmen (ELS-MAD)" userId="7dc3f24f-95a7-4293-8044-47b3e645c87c" providerId="ADAL" clId="{81D232E6-DF10-4656-9E1F-0D25AFF49EDE}" dt="2025-11-04T15:14:24.153" v="1252" actId="1076"/>
          <ac:picMkLst>
            <pc:docMk/>
            <pc:sldMk cId="3889948595" sldId="256"/>
            <ac:picMk id="3" creationId="{608AB3F8-6C00-1CE6-F49B-EF0E64B25991}"/>
          </ac:picMkLst>
        </pc:picChg>
        <pc:picChg chg="add mod">
          <ac:chgData name="Castelain, Carmen (ELS-MAD)" userId="7dc3f24f-95a7-4293-8044-47b3e645c87c" providerId="ADAL" clId="{81D232E6-DF10-4656-9E1F-0D25AFF49EDE}" dt="2025-11-04T15:14:19.007" v="1251" actId="1076"/>
          <ac:picMkLst>
            <pc:docMk/>
            <pc:sldMk cId="3889948595" sldId="256"/>
            <ac:picMk id="4" creationId="{37E80C14-E32A-4D30-DF28-1263F20A3E37}"/>
          </ac:picMkLst>
        </pc:picChg>
        <pc:picChg chg="add mod">
          <ac:chgData name="Castelain, Carmen (ELS-MAD)" userId="7dc3f24f-95a7-4293-8044-47b3e645c87c" providerId="ADAL" clId="{81D232E6-DF10-4656-9E1F-0D25AFF49EDE}" dt="2025-11-04T15:14:14.760" v="1250" actId="1076"/>
          <ac:picMkLst>
            <pc:docMk/>
            <pc:sldMk cId="3889948595" sldId="256"/>
            <ac:picMk id="5" creationId="{129558E1-444A-A107-6D98-6E20D4391879}"/>
          </ac:picMkLst>
        </pc:picChg>
        <pc:picChg chg="add del mod">
          <ac:chgData name="Castelain, Carmen (ELS-MAD)" userId="7dc3f24f-95a7-4293-8044-47b3e645c87c" providerId="ADAL" clId="{81D232E6-DF10-4656-9E1F-0D25AFF49EDE}" dt="2025-11-04T14:17:51.930" v="1241" actId="478"/>
          <ac:picMkLst>
            <pc:docMk/>
            <pc:sldMk cId="3889948595" sldId="256"/>
            <ac:picMk id="9" creationId="{D9EB475E-771B-326C-E0C3-B571BE90FF22}"/>
          </ac:picMkLst>
        </pc:picChg>
        <pc:picChg chg="add mod">
          <ac:chgData name="Castelain, Carmen (ELS-MAD)" userId="7dc3f24f-95a7-4293-8044-47b3e645c87c" providerId="ADAL" clId="{81D232E6-DF10-4656-9E1F-0D25AFF49EDE}" dt="2025-10-15T17:27:28.667" v="1063" actId="1076"/>
          <ac:picMkLst>
            <pc:docMk/>
            <pc:sldMk cId="3889948595" sldId="256"/>
            <ac:picMk id="11" creationId="{A40DF33C-E7BF-E775-4589-4657E6F46C8A}"/>
          </ac:picMkLst>
        </pc:picChg>
      </pc:sldChg>
      <pc:sldChg chg="add del">
        <pc:chgData name="Castelain, Carmen (ELS-MAD)" userId="7dc3f24f-95a7-4293-8044-47b3e645c87c" providerId="ADAL" clId="{81D232E6-DF10-4656-9E1F-0D25AFF49EDE}" dt="2025-11-04T14:18:16.145" v="1244" actId="2696"/>
        <pc:sldMkLst>
          <pc:docMk/>
          <pc:sldMk cId="1264786485" sldId="2147479771"/>
        </pc:sldMkLst>
      </pc:sldChg>
      <pc:sldChg chg="addSp delSp modSp add mod">
        <pc:chgData name="Castelain, Carmen (ELS-MAD)" userId="7dc3f24f-95a7-4293-8044-47b3e645c87c" providerId="ADAL" clId="{81D232E6-DF10-4656-9E1F-0D25AFF49EDE}" dt="2025-10-15T17:32:27.839" v="1096" actId="20577"/>
        <pc:sldMkLst>
          <pc:docMk/>
          <pc:sldMk cId="786958086" sldId="2147479773"/>
        </pc:sldMkLst>
        <pc:spChg chg="mod">
          <ac:chgData name="Castelain, Carmen (ELS-MAD)" userId="7dc3f24f-95a7-4293-8044-47b3e645c87c" providerId="ADAL" clId="{81D232E6-DF10-4656-9E1F-0D25AFF49EDE}" dt="2025-10-15T17:32:27.839" v="1096" actId="20577"/>
          <ac:spMkLst>
            <pc:docMk/>
            <pc:sldMk cId="786958086" sldId="2147479773"/>
            <ac:spMk id="2" creationId="{AEBD4BD1-7C8E-F7A7-1350-660A47C6759B}"/>
          </ac:spMkLst>
        </pc:spChg>
        <pc:picChg chg="add mod">
          <ac:chgData name="Castelain, Carmen (ELS-MAD)" userId="7dc3f24f-95a7-4293-8044-47b3e645c87c" providerId="ADAL" clId="{81D232E6-DF10-4656-9E1F-0D25AFF49EDE}" dt="2025-10-15T17:32:15.925" v="1069" actId="1076"/>
          <ac:picMkLst>
            <pc:docMk/>
            <pc:sldMk cId="786958086" sldId="2147479773"/>
            <ac:picMk id="5" creationId="{29C8B9BD-0AAC-8DE4-BA01-F8E14F418020}"/>
          </ac:picMkLst>
        </pc:picChg>
      </pc:sldChg>
      <pc:sldChg chg="add del ord">
        <pc:chgData name="Castelain, Carmen (ELS-MAD)" userId="7dc3f24f-95a7-4293-8044-47b3e645c87c" providerId="ADAL" clId="{81D232E6-DF10-4656-9E1F-0D25AFF49EDE}" dt="2025-10-15T17:01:56.757" v="1033"/>
        <pc:sldMkLst>
          <pc:docMk/>
          <pc:sldMk cId="3692582732" sldId="2147479776"/>
        </pc:sldMkLst>
      </pc:sldChg>
      <pc:sldChg chg="add del ord">
        <pc:chgData name="Castelain, Carmen (ELS-MAD)" userId="7dc3f24f-95a7-4293-8044-47b3e645c87c" providerId="ADAL" clId="{81D232E6-DF10-4656-9E1F-0D25AFF49EDE}" dt="2025-11-04T15:25:22.010" v="1309"/>
        <pc:sldMkLst>
          <pc:docMk/>
          <pc:sldMk cId="2447684588" sldId="2147479777"/>
        </pc:sldMkLst>
      </pc:sldChg>
      <pc:sldChg chg="addSp delSp add del mod">
        <pc:chgData name="Castelain, Carmen (ELS-MAD)" userId="7dc3f24f-95a7-4293-8044-47b3e645c87c" providerId="ADAL" clId="{81D232E6-DF10-4656-9E1F-0D25AFF49EDE}" dt="2025-11-04T15:15:18.026" v="1255" actId="2696"/>
        <pc:sldMkLst>
          <pc:docMk/>
          <pc:sldMk cId="220120090" sldId="2147479778"/>
        </pc:sldMkLst>
        <pc:picChg chg="add">
          <ac:chgData name="Castelain, Carmen (ELS-MAD)" userId="7dc3f24f-95a7-4293-8044-47b3e645c87c" providerId="ADAL" clId="{81D232E6-DF10-4656-9E1F-0D25AFF49EDE}" dt="2025-11-04T15:15:06.559" v="1254" actId="22"/>
          <ac:picMkLst>
            <pc:docMk/>
            <pc:sldMk cId="220120090" sldId="2147479778"/>
            <ac:picMk id="4" creationId="{26F82804-5409-4D20-3FA8-D0297490FDD9}"/>
          </ac:picMkLst>
        </pc:picChg>
        <pc:picChg chg="del">
          <ac:chgData name="Castelain, Carmen (ELS-MAD)" userId="7dc3f24f-95a7-4293-8044-47b3e645c87c" providerId="ADAL" clId="{81D232E6-DF10-4656-9E1F-0D25AFF49EDE}" dt="2025-11-04T15:14:46.465" v="1253" actId="478"/>
          <ac:picMkLst>
            <pc:docMk/>
            <pc:sldMk cId="220120090" sldId="2147479778"/>
            <ac:picMk id="5" creationId="{26455052-0A13-B8DB-8598-406CD6E054E3}"/>
          </ac:picMkLst>
        </pc:picChg>
      </pc:sldChg>
      <pc:sldChg chg="add del">
        <pc:chgData name="Castelain, Carmen (ELS-MAD)" userId="7dc3f24f-95a7-4293-8044-47b3e645c87c" providerId="ADAL" clId="{81D232E6-DF10-4656-9E1F-0D25AFF49EDE}" dt="2025-11-04T15:25:28.261" v="1310" actId="2696"/>
        <pc:sldMkLst>
          <pc:docMk/>
          <pc:sldMk cId="1887519911" sldId="2147479779"/>
        </pc:sldMkLst>
      </pc:sldChg>
      <pc:sldChg chg="add del">
        <pc:chgData name="Castelain, Carmen (ELS-MAD)" userId="7dc3f24f-95a7-4293-8044-47b3e645c87c" providerId="ADAL" clId="{81D232E6-DF10-4656-9E1F-0D25AFF49EDE}" dt="2025-11-04T15:25:38.577" v="1311" actId="2696"/>
        <pc:sldMkLst>
          <pc:docMk/>
          <pc:sldMk cId="3533470472" sldId="2147479780"/>
        </pc:sldMkLst>
      </pc:sldChg>
      <pc:sldChg chg="add del ord">
        <pc:chgData name="Castelain, Carmen (ELS-MAD)" userId="7dc3f24f-95a7-4293-8044-47b3e645c87c" providerId="ADAL" clId="{81D232E6-DF10-4656-9E1F-0D25AFF49EDE}" dt="2025-10-15T17:34:24.025" v="1099"/>
        <pc:sldMkLst>
          <pc:docMk/>
          <pc:sldMk cId="1618976183" sldId="2147479781"/>
        </pc:sldMkLst>
      </pc:sldChg>
      <pc:sldChg chg="add del">
        <pc:chgData name="Castelain, Carmen (ELS-MAD)" userId="7dc3f24f-95a7-4293-8044-47b3e645c87c" providerId="ADAL" clId="{81D232E6-DF10-4656-9E1F-0D25AFF49EDE}" dt="2025-11-04T14:18:16.145" v="1244" actId="2696"/>
        <pc:sldMkLst>
          <pc:docMk/>
          <pc:sldMk cId="2360130215" sldId="2147479782"/>
        </pc:sldMkLst>
      </pc:sldChg>
      <pc:sldChg chg="add del">
        <pc:chgData name="Castelain, Carmen (ELS-MAD)" userId="7dc3f24f-95a7-4293-8044-47b3e645c87c" providerId="ADAL" clId="{81D232E6-DF10-4656-9E1F-0D25AFF49EDE}" dt="2025-11-04T14:18:26.300" v="1245" actId="2696"/>
        <pc:sldMkLst>
          <pc:docMk/>
          <pc:sldMk cId="4179465371" sldId="2147479783"/>
        </pc:sldMkLst>
      </pc:sldChg>
      <pc:sldChg chg="add del">
        <pc:chgData name="Castelain, Carmen (ELS-MAD)" userId="7dc3f24f-95a7-4293-8044-47b3e645c87c" providerId="ADAL" clId="{81D232E6-DF10-4656-9E1F-0D25AFF49EDE}" dt="2025-11-04T14:18:29.951" v="1246" actId="2696"/>
        <pc:sldMkLst>
          <pc:docMk/>
          <pc:sldMk cId="512476755" sldId="2147479784"/>
        </pc:sldMkLst>
      </pc:sldChg>
      <pc:sldChg chg="add del">
        <pc:chgData name="Castelain, Carmen (ELS-MAD)" userId="7dc3f24f-95a7-4293-8044-47b3e645c87c" providerId="ADAL" clId="{81D232E6-DF10-4656-9E1F-0D25AFF49EDE}" dt="2025-11-04T14:18:33.073" v="1247" actId="2696"/>
        <pc:sldMkLst>
          <pc:docMk/>
          <pc:sldMk cId="1830079970" sldId="2147479785"/>
        </pc:sldMkLst>
      </pc:sldChg>
      <pc:sldChg chg="add del">
        <pc:chgData name="Castelain, Carmen (ELS-MAD)" userId="7dc3f24f-95a7-4293-8044-47b3e645c87c" providerId="ADAL" clId="{81D232E6-DF10-4656-9E1F-0D25AFF49EDE}" dt="2025-11-04T14:18:26.300" v="1245" actId="2696"/>
        <pc:sldMkLst>
          <pc:docMk/>
          <pc:sldMk cId="1209856845" sldId="2147479786"/>
        </pc:sldMkLst>
      </pc:sldChg>
      <pc:sldChg chg="add del">
        <pc:chgData name="Castelain, Carmen (ELS-MAD)" userId="7dc3f24f-95a7-4293-8044-47b3e645c87c" providerId="ADAL" clId="{81D232E6-DF10-4656-9E1F-0D25AFF49EDE}" dt="2025-11-04T14:18:39.798" v="1248" actId="2696"/>
        <pc:sldMkLst>
          <pc:docMk/>
          <pc:sldMk cId="951683514" sldId="2147479787"/>
        </pc:sldMkLst>
      </pc:sldChg>
      <pc:sldChg chg="add del">
        <pc:chgData name="Castelain, Carmen (ELS-MAD)" userId="7dc3f24f-95a7-4293-8044-47b3e645c87c" providerId="ADAL" clId="{81D232E6-DF10-4656-9E1F-0D25AFF49EDE}" dt="2025-11-04T14:18:39.798" v="1248" actId="2696"/>
        <pc:sldMkLst>
          <pc:docMk/>
          <pc:sldMk cId="2291549078" sldId="2147479788"/>
        </pc:sldMkLst>
      </pc:sldChg>
      <pc:sldChg chg="add del">
        <pc:chgData name="Castelain, Carmen (ELS-MAD)" userId="7dc3f24f-95a7-4293-8044-47b3e645c87c" providerId="ADAL" clId="{81D232E6-DF10-4656-9E1F-0D25AFF49EDE}" dt="2025-11-04T14:18:39.798" v="1248" actId="2696"/>
        <pc:sldMkLst>
          <pc:docMk/>
          <pc:sldMk cId="1316050168" sldId="2147479790"/>
        </pc:sldMkLst>
      </pc:sldChg>
      <pc:sldChg chg="add del">
        <pc:chgData name="Castelain, Carmen (ELS-MAD)" userId="7dc3f24f-95a7-4293-8044-47b3e645c87c" providerId="ADAL" clId="{81D232E6-DF10-4656-9E1F-0D25AFF49EDE}" dt="2025-11-04T14:18:39.798" v="1248" actId="2696"/>
        <pc:sldMkLst>
          <pc:docMk/>
          <pc:sldMk cId="1003909181" sldId="2147479791"/>
        </pc:sldMkLst>
      </pc:sldChg>
      <pc:sldChg chg="addSp delSp modSp add mod ord">
        <pc:chgData name="Castelain, Carmen (ELS-MAD)" userId="7dc3f24f-95a7-4293-8044-47b3e645c87c" providerId="ADAL" clId="{81D232E6-DF10-4656-9E1F-0D25AFF49EDE}" dt="2025-11-04T15:25:16.553" v="1307" actId="14100"/>
        <pc:sldMkLst>
          <pc:docMk/>
          <pc:sldMk cId="3535214055" sldId="2147479793"/>
        </pc:sldMkLst>
        <pc:spChg chg="mod">
          <ac:chgData name="Castelain, Carmen (ELS-MAD)" userId="7dc3f24f-95a7-4293-8044-47b3e645c87c" providerId="ADAL" clId="{81D232E6-DF10-4656-9E1F-0D25AFF49EDE}" dt="2025-11-04T15:25:16.553" v="1307" actId="14100"/>
          <ac:spMkLst>
            <pc:docMk/>
            <pc:sldMk cId="3535214055" sldId="2147479793"/>
            <ac:spMk id="6" creationId="{E62B4ADE-55B7-09E8-C16E-AFC2C5DC61E3}"/>
          </ac:spMkLst>
        </pc:spChg>
        <pc:picChg chg="add mod ord">
          <ac:chgData name="Castelain, Carmen (ELS-MAD)" userId="7dc3f24f-95a7-4293-8044-47b3e645c87c" providerId="ADAL" clId="{81D232E6-DF10-4656-9E1F-0D25AFF49EDE}" dt="2025-11-04T15:25:13.273" v="1306" actId="167"/>
          <ac:picMkLst>
            <pc:docMk/>
            <pc:sldMk cId="3535214055" sldId="2147479793"/>
            <ac:picMk id="4" creationId="{A7733B82-1C4E-CBDD-CA8C-645C36601DA3}"/>
          </ac:picMkLst>
        </pc:picChg>
        <pc:picChg chg="del">
          <ac:chgData name="Castelain, Carmen (ELS-MAD)" userId="7dc3f24f-95a7-4293-8044-47b3e645c87c" providerId="ADAL" clId="{81D232E6-DF10-4656-9E1F-0D25AFF49EDE}" dt="2025-11-04T15:23:29.969" v="1301" actId="478"/>
          <ac:picMkLst>
            <pc:docMk/>
            <pc:sldMk cId="3535214055" sldId="2147479793"/>
            <ac:picMk id="5" creationId="{B3E978FB-51DF-CCE0-AF76-5E27D0913D67}"/>
          </ac:picMkLst>
        </pc:picChg>
      </pc:sldChg>
      <pc:sldChg chg="add">
        <pc:chgData name="Castelain, Carmen (ELS-MAD)" userId="7dc3f24f-95a7-4293-8044-47b3e645c87c" providerId="ADAL" clId="{81D232E6-DF10-4656-9E1F-0D25AFF49EDE}" dt="2025-10-15T17:01:56.757" v="1033"/>
        <pc:sldMkLst>
          <pc:docMk/>
          <pc:sldMk cId="4235809553" sldId="2147479794"/>
        </pc:sldMkLst>
      </pc:sldChg>
      <pc:sldChg chg="add del">
        <pc:chgData name="Castelain, Carmen (ELS-MAD)" userId="7dc3f24f-95a7-4293-8044-47b3e645c87c" providerId="ADAL" clId="{81D232E6-DF10-4656-9E1F-0D25AFF49EDE}" dt="2025-11-04T14:18:16.145" v="1244" actId="2696"/>
        <pc:sldMkLst>
          <pc:docMk/>
          <pc:sldMk cId="734283561" sldId="2147479797"/>
        </pc:sldMkLst>
      </pc:sldChg>
      <pc:sldChg chg="add">
        <pc:chgData name="Castelain, Carmen (ELS-MAD)" userId="7dc3f24f-95a7-4293-8044-47b3e645c87c" providerId="ADAL" clId="{81D232E6-DF10-4656-9E1F-0D25AFF49EDE}" dt="2025-11-04T15:23:22.564" v="1300"/>
        <pc:sldMkLst>
          <pc:docMk/>
          <pc:sldMk cId="3325525108" sldId="2147479799"/>
        </pc:sldMkLst>
      </pc:sldChg>
      <pc:sldChg chg="add del">
        <pc:chgData name="Castelain, Carmen (ELS-MAD)" userId="7dc3f24f-95a7-4293-8044-47b3e645c87c" providerId="ADAL" clId="{81D232E6-DF10-4656-9E1F-0D25AFF49EDE}" dt="2025-11-04T14:18:29.951" v="1246" actId="2696"/>
        <pc:sldMkLst>
          <pc:docMk/>
          <pc:sldMk cId="4224974643" sldId="2147479799"/>
        </pc:sldMkLst>
      </pc:sldChg>
      <pc:sldChg chg="add">
        <pc:chgData name="Castelain, Carmen (ELS-MAD)" userId="7dc3f24f-95a7-4293-8044-47b3e645c87c" providerId="ADAL" clId="{81D232E6-DF10-4656-9E1F-0D25AFF49EDE}" dt="2025-11-04T15:23:22.564" v="1300"/>
        <pc:sldMkLst>
          <pc:docMk/>
          <pc:sldMk cId="1770042709" sldId="2147479800"/>
        </pc:sldMkLst>
      </pc:sldChg>
      <pc:sldChg chg="add del">
        <pc:chgData name="Castelain, Carmen (ELS-MAD)" userId="7dc3f24f-95a7-4293-8044-47b3e645c87c" providerId="ADAL" clId="{81D232E6-DF10-4656-9E1F-0D25AFF49EDE}" dt="2025-11-04T14:18:33.073" v="1247" actId="2696"/>
        <pc:sldMkLst>
          <pc:docMk/>
          <pc:sldMk cId="2856245873" sldId="2147479800"/>
        </pc:sldMkLst>
      </pc:sldChg>
      <pc:sldChg chg="add">
        <pc:chgData name="Castelain, Carmen (ELS-MAD)" userId="7dc3f24f-95a7-4293-8044-47b3e645c87c" providerId="ADAL" clId="{81D232E6-DF10-4656-9E1F-0D25AFF49EDE}" dt="2025-10-15T17:30:42.836" v="1064"/>
        <pc:sldMkLst>
          <pc:docMk/>
          <pc:sldMk cId="2507492568" sldId="2147479801"/>
        </pc:sldMkLst>
      </pc:sldChg>
      <pc:sldChg chg="addSp delSp modSp add del mod">
        <pc:chgData name="Castelain, Carmen (ELS-MAD)" userId="7dc3f24f-95a7-4293-8044-47b3e645c87c" providerId="ADAL" clId="{81D232E6-DF10-4656-9E1F-0D25AFF49EDE}" dt="2025-11-04T14:17:59.605" v="1242" actId="2696"/>
        <pc:sldMkLst>
          <pc:docMk/>
          <pc:sldMk cId="1242222774" sldId="2147479802"/>
        </pc:sldMkLst>
      </pc:sldChg>
      <pc:sldChg chg="add">
        <pc:chgData name="Castelain, Carmen (ELS-MAD)" userId="7dc3f24f-95a7-4293-8044-47b3e645c87c" providerId="ADAL" clId="{81D232E6-DF10-4656-9E1F-0D25AFF49EDE}" dt="2025-10-15T17:34:18.540" v="1097"/>
        <pc:sldMkLst>
          <pc:docMk/>
          <pc:sldMk cId="440694604" sldId="2147479803"/>
        </pc:sldMkLst>
      </pc:sldChg>
      <pc:sldChg chg="add">
        <pc:chgData name="Castelain, Carmen (ELS-MAD)" userId="7dc3f24f-95a7-4293-8044-47b3e645c87c" providerId="ADAL" clId="{81D232E6-DF10-4656-9E1F-0D25AFF49EDE}" dt="2025-10-15T17:34:18.540" v="1097"/>
        <pc:sldMkLst>
          <pc:docMk/>
          <pc:sldMk cId="886213829" sldId="2147479804"/>
        </pc:sldMkLst>
      </pc:sldChg>
      <pc:sldChg chg="addSp delSp modSp add del mod">
        <pc:chgData name="Castelain, Carmen (ELS-MAD)" userId="7dc3f24f-95a7-4293-8044-47b3e645c87c" providerId="ADAL" clId="{81D232E6-DF10-4656-9E1F-0D25AFF49EDE}" dt="2025-11-04T14:18:05.441" v="1243" actId="2696"/>
        <pc:sldMkLst>
          <pc:docMk/>
          <pc:sldMk cId="68375075" sldId="2147479805"/>
        </pc:sldMkLst>
      </pc:sldChg>
      <pc:sldChg chg="addSp delSp modSp add mod">
        <pc:chgData name="Castelain, Carmen (ELS-MAD)" userId="7dc3f24f-95a7-4293-8044-47b3e645c87c" providerId="ADAL" clId="{81D232E6-DF10-4656-9E1F-0D25AFF49EDE}" dt="2025-10-15T18:19:54.365" v="1200" actId="1076"/>
        <pc:sldMkLst>
          <pc:docMk/>
          <pc:sldMk cId="1986561134" sldId="2147479806"/>
        </pc:sldMkLst>
        <pc:spChg chg="mod">
          <ac:chgData name="Castelain, Carmen (ELS-MAD)" userId="7dc3f24f-95a7-4293-8044-47b3e645c87c" providerId="ADAL" clId="{81D232E6-DF10-4656-9E1F-0D25AFF49EDE}" dt="2025-10-15T17:35:43.182" v="1138" actId="20577"/>
          <ac:spMkLst>
            <pc:docMk/>
            <pc:sldMk cId="1986561134" sldId="2147479806"/>
            <ac:spMk id="2" creationId="{29F7DEBE-4B9B-9F1F-B8E8-3650D2E919DC}"/>
          </ac:spMkLst>
        </pc:spChg>
        <pc:picChg chg="add mod">
          <ac:chgData name="Castelain, Carmen (ELS-MAD)" userId="7dc3f24f-95a7-4293-8044-47b3e645c87c" providerId="ADAL" clId="{81D232E6-DF10-4656-9E1F-0D25AFF49EDE}" dt="2025-10-15T18:08:09.060" v="1181" actId="14100"/>
          <ac:picMkLst>
            <pc:docMk/>
            <pc:sldMk cId="1986561134" sldId="2147479806"/>
            <ac:picMk id="4" creationId="{4E61366A-B000-1029-6B0C-46663E88A2AB}"/>
          </ac:picMkLst>
        </pc:picChg>
        <pc:picChg chg="add mod">
          <ac:chgData name="Castelain, Carmen (ELS-MAD)" userId="7dc3f24f-95a7-4293-8044-47b3e645c87c" providerId="ADAL" clId="{81D232E6-DF10-4656-9E1F-0D25AFF49EDE}" dt="2025-10-15T18:08:42.381" v="1183" actId="1076"/>
          <ac:picMkLst>
            <pc:docMk/>
            <pc:sldMk cId="1986561134" sldId="2147479806"/>
            <ac:picMk id="7" creationId="{06E6AD81-A8B9-894B-BBC9-B001753A0B65}"/>
          </ac:picMkLst>
        </pc:picChg>
        <pc:picChg chg="add mod">
          <ac:chgData name="Castelain, Carmen (ELS-MAD)" userId="7dc3f24f-95a7-4293-8044-47b3e645c87c" providerId="ADAL" clId="{81D232E6-DF10-4656-9E1F-0D25AFF49EDE}" dt="2025-10-15T18:17:32.298" v="1191" actId="1076"/>
          <ac:picMkLst>
            <pc:docMk/>
            <pc:sldMk cId="1986561134" sldId="2147479806"/>
            <ac:picMk id="12" creationId="{64BE7EFC-825B-EEF4-D661-6D01A4646923}"/>
          </ac:picMkLst>
        </pc:picChg>
        <pc:picChg chg="add mod">
          <ac:chgData name="Castelain, Carmen (ELS-MAD)" userId="7dc3f24f-95a7-4293-8044-47b3e645c87c" providerId="ADAL" clId="{81D232E6-DF10-4656-9E1F-0D25AFF49EDE}" dt="2025-10-15T18:19:06.153" v="1198" actId="1076"/>
          <ac:picMkLst>
            <pc:docMk/>
            <pc:sldMk cId="1986561134" sldId="2147479806"/>
            <ac:picMk id="16" creationId="{33ADD903-1BE3-3735-3AA8-7D148A065EC8}"/>
          </ac:picMkLst>
        </pc:picChg>
        <pc:picChg chg="add mod">
          <ac:chgData name="Castelain, Carmen (ELS-MAD)" userId="7dc3f24f-95a7-4293-8044-47b3e645c87c" providerId="ADAL" clId="{81D232E6-DF10-4656-9E1F-0D25AFF49EDE}" dt="2025-10-15T18:17:29.950" v="1190" actId="1076"/>
          <ac:picMkLst>
            <pc:docMk/>
            <pc:sldMk cId="1986561134" sldId="2147479806"/>
            <ac:picMk id="20" creationId="{709ECEF1-7680-42B6-5A86-AE864D188589}"/>
          </ac:picMkLst>
        </pc:picChg>
        <pc:picChg chg="add mod">
          <ac:chgData name="Castelain, Carmen (ELS-MAD)" userId="7dc3f24f-95a7-4293-8044-47b3e645c87c" providerId="ADAL" clId="{81D232E6-DF10-4656-9E1F-0D25AFF49EDE}" dt="2025-10-15T18:18:27.720" v="1195" actId="1076"/>
          <ac:picMkLst>
            <pc:docMk/>
            <pc:sldMk cId="1986561134" sldId="2147479806"/>
            <ac:picMk id="23" creationId="{F21E660F-DECF-A51B-4E4C-35DECB787864}"/>
          </ac:picMkLst>
        </pc:picChg>
        <pc:picChg chg="add mod">
          <ac:chgData name="Castelain, Carmen (ELS-MAD)" userId="7dc3f24f-95a7-4293-8044-47b3e645c87c" providerId="ADAL" clId="{81D232E6-DF10-4656-9E1F-0D25AFF49EDE}" dt="2025-10-15T18:19:01.899" v="1197" actId="1076"/>
          <ac:picMkLst>
            <pc:docMk/>
            <pc:sldMk cId="1986561134" sldId="2147479806"/>
            <ac:picMk id="25" creationId="{72AA4344-CF83-CD6D-1A07-B5DFA2C6428D}"/>
          </ac:picMkLst>
        </pc:picChg>
        <pc:picChg chg="add mod">
          <ac:chgData name="Castelain, Carmen (ELS-MAD)" userId="7dc3f24f-95a7-4293-8044-47b3e645c87c" providerId="ADAL" clId="{81D232E6-DF10-4656-9E1F-0D25AFF49EDE}" dt="2025-10-15T18:19:54.365" v="1200" actId="1076"/>
          <ac:picMkLst>
            <pc:docMk/>
            <pc:sldMk cId="1986561134" sldId="2147479806"/>
            <ac:picMk id="27" creationId="{582F8A6F-6670-625D-53EE-5224B9DC0D8F}"/>
          </ac:picMkLst>
        </pc:picChg>
      </pc:sldChg>
      <pc:sldChg chg="add">
        <pc:chgData name="Castelain, Carmen (ELS-MAD)" userId="7dc3f24f-95a7-4293-8044-47b3e645c87c" providerId="ADAL" clId="{81D232E6-DF10-4656-9E1F-0D25AFF49EDE}" dt="2025-10-15T18:20:18.162" v="1201"/>
        <pc:sldMkLst>
          <pc:docMk/>
          <pc:sldMk cId="236107257" sldId="2147479807"/>
        </pc:sldMkLst>
      </pc:sldChg>
      <pc:sldChg chg="add">
        <pc:chgData name="Castelain, Carmen (ELS-MAD)" userId="7dc3f24f-95a7-4293-8044-47b3e645c87c" providerId="ADAL" clId="{81D232E6-DF10-4656-9E1F-0D25AFF49EDE}" dt="2025-10-15T18:20:18.162" v="1201"/>
        <pc:sldMkLst>
          <pc:docMk/>
          <pc:sldMk cId="2772859280" sldId="2147479808"/>
        </pc:sldMkLst>
      </pc:sldChg>
      <pc:sldChg chg="add">
        <pc:chgData name="Castelain, Carmen (ELS-MAD)" userId="7dc3f24f-95a7-4293-8044-47b3e645c87c" providerId="ADAL" clId="{81D232E6-DF10-4656-9E1F-0D25AFF49EDE}" dt="2025-10-15T18:20:18.162" v="1201"/>
        <pc:sldMkLst>
          <pc:docMk/>
          <pc:sldMk cId="3173359808" sldId="2147479809"/>
        </pc:sldMkLst>
      </pc:sldChg>
      <pc:sldChg chg="add">
        <pc:chgData name="Castelain, Carmen (ELS-MAD)" userId="7dc3f24f-95a7-4293-8044-47b3e645c87c" providerId="ADAL" clId="{81D232E6-DF10-4656-9E1F-0D25AFF49EDE}" dt="2025-10-15T18:20:18.162" v="1201"/>
        <pc:sldMkLst>
          <pc:docMk/>
          <pc:sldMk cId="3792771232" sldId="2147479810"/>
        </pc:sldMkLst>
      </pc:sldChg>
      <pc:sldChg chg="addSp delSp modSp add mod">
        <pc:chgData name="Castelain, Carmen (ELS-MAD)" userId="7dc3f24f-95a7-4293-8044-47b3e645c87c" providerId="ADAL" clId="{81D232E6-DF10-4656-9E1F-0D25AFF49EDE}" dt="2025-11-04T15:21:45.414" v="1299" actId="1076"/>
        <pc:sldMkLst>
          <pc:docMk/>
          <pc:sldMk cId="2025468292" sldId="2147479811"/>
        </pc:sldMkLst>
        <pc:spChg chg="add del">
          <ac:chgData name="Castelain, Carmen (ELS-MAD)" userId="7dc3f24f-95a7-4293-8044-47b3e645c87c" providerId="ADAL" clId="{81D232E6-DF10-4656-9E1F-0D25AFF49EDE}" dt="2025-11-04T15:20:29.479" v="1279" actId="22"/>
          <ac:spMkLst>
            <pc:docMk/>
            <pc:sldMk cId="2025468292" sldId="2147479811"/>
            <ac:spMk id="6" creationId="{27A61B65-3E1B-E3C5-2327-AD622497E692}"/>
          </ac:spMkLst>
        </pc:spChg>
        <pc:spChg chg="mod">
          <ac:chgData name="Castelain, Carmen (ELS-MAD)" userId="7dc3f24f-95a7-4293-8044-47b3e645c87c" providerId="ADAL" clId="{81D232E6-DF10-4656-9E1F-0D25AFF49EDE}" dt="2025-11-04T15:20:59.258" v="1286" actId="1076"/>
          <ac:spMkLst>
            <pc:docMk/>
            <pc:sldMk cId="2025468292" sldId="2147479811"/>
            <ac:spMk id="10" creationId="{32887432-BB8F-4744-A291-1DBA817EA9F2}"/>
          </ac:spMkLst>
        </pc:spChg>
        <pc:graphicFrameChg chg="add del mod modGraphic">
          <ac:chgData name="Castelain, Carmen (ELS-MAD)" userId="7dc3f24f-95a7-4293-8044-47b3e645c87c" providerId="ADAL" clId="{81D232E6-DF10-4656-9E1F-0D25AFF49EDE}" dt="2025-11-04T15:20:07.968" v="1274" actId="478"/>
          <ac:graphicFrameMkLst>
            <pc:docMk/>
            <pc:sldMk cId="2025468292" sldId="2147479811"/>
            <ac:graphicFrameMk id="3" creationId="{0DCF95D2-9BEC-308B-FEEC-48D4B4C2B5F0}"/>
          </ac:graphicFrameMkLst>
        </pc:graphicFrameChg>
        <pc:graphicFrameChg chg="add mod modGraphic">
          <ac:chgData name="Castelain, Carmen (ELS-MAD)" userId="7dc3f24f-95a7-4293-8044-47b3e645c87c" providerId="ADAL" clId="{81D232E6-DF10-4656-9E1F-0D25AFF49EDE}" dt="2025-11-04T15:21:45.414" v="1299" actId="1076"/>
          <ac:graphicFrameMkLst>
            <pc:docMk/>
            <pc:sldMk cId="2025468292" sldId="2147479811"/>
            <ac:graphicFrameMk id="8" creationId="{BC3AA74C-8E73-5CFF-F18E-DF6EA97A524C}"/>
          </ac:graphicFrameMkLst>
        </pc:graphicFrameChg>
        <pc:picChg chg="del">
          <ac:chgData name="Castelain, Carmen (ELS-MAD)" userId="7dc3f24f-95a7-4293-8044-47b3e645c87c" providerId="ADAL" clId="{81D232E6-DF10-4656-9E1F-0D25AFF49EDE}" dt="2025-11-04T15:19:16.092" v="1257" actId="478"/>
          <ac:picMkLst>
            <pc:docMk/>
            <pc:sldMk cId="2025468292" sldId="2147479811"/>
            <ac:picMk id="4" creationId="{7101F4BA-48E9-600F-0EB3-764FA4536A09}"/>
          </ac:picMkLst>
        </pc:picChg>
        <pc:picChg chg="del">
          <ac:chgData name="Castelain, Carmen (ELS-MAD)" userId="7dc3f24f-95a7-4293-8044-47b3e645c87c" providerId="ADAL" clId="{81D232E6-DF10-4656-9E1F-0D25AFF49EDE}" dt="2025-11-04T15:19:19.739" v="1263" actId="478"/>
          <ac:picMkLst>
            <pc:docMk/>
            <pc:sldMk cId="2025468292" sldId="2147479811"/>
            <ac:picMk id="7" creationId="{18251C33-B013-E598-14C8-B55794703398}"/>
          </ac:picMkLst>
        </pc:picChg>
        <pc:picChg chg="del">
          <ac:chgData name="Castelain, Carmen (ELS-MAD)" userId="7dc3f24f-95a7-4293-8044-47b3e645c87c" providerId="ADAL" clId="{81D232E6-DF10-4656-9E1F-0D25AFF49EDE}" dt="2025-11-04T15:19:16.947" v="1258" actId="478"/>
          <ac:picMkLst>
            <pc:docMk/>
            <pc:sldMk cId="2025468292" sldId="2147479811"/>
            <ac:picMk id="12" creationId="{920B7D96-FAB3-6F96-E2B1-0D6F835C3584}"/>
          </ac:picMkLst>
        </pc:picChg>
        <pc:picChg chg="del mod">
          <ac:chgData name="Castelain, Carmen (ELS-MAD)" userId="7dc3f24f-95a7-4293-8044-47b3e645c87c" providerId="ADAL" clId="{81D232E6-DF10-4656-9E1F-0D25AFF49EDE}" dt="2025-11-04T15:19:17.820" v="1260" actId="478"/>
          <ac:picMkLst>
            <pc:docMk/>
            <pc:sldMk cId="2025468292" sldId="2147479811"/>
            <ac:picMk id="16" creationId="{29A8CABA-E02C-4AF0-528A-AF8C3C479DBA}"/>
          </ac:picMkLst>
        </pc:picChg>
        <pc:picChg chg="del">
          <ac:chgData name="Castelain, Carmen (ELS-MAD)" userId="7dc3f24f-95a7-4293-8044-47b3e645c87c" providerId="ADAL" clId="{81D232E6-DF10-4656-9E1F-0D25AFF49EDE}" dt="2025-11-04T15:19:20.439" v="1264" actId="478"/>
          <ac:picMkLst>
            <pc:docMk/>
            <pc:sldMk cId="2025468292" sldId="2147479811"/>
            <ac:picMk id="20" creationId="{1A916A54-9490-EA0A-2A2F-DB21D64AA249}"/>
          </ac:picMkLst>
        </pc:picChg>
        <pc:picChg chg="del">
          <ac:chgData name="Castelain, Carmen (ELS-MAD)" userId="7dc3f24f-95a7-4293-8044-47b3e645c87c" providerId="ADAL" clId="{81D232E6-DF10-4656-9E1F-0D25AFF49EDE}" dt="2025-11-04T15:19:20.964" v="1265" actId="478"/>
          <ac:picMkLst>
            <pc:docMk/>
            <pc:sldMk cId="2025468292" sldId="2147479811"/>
            <ac:picMk id="23" creationId="{60C96C6C-871A-39F3-4C85-512330077D2C}"/>
          </ac:picMkLst>
        </pc:picChg>
        <pc:picChg chg="del">
          <ac:chgData name="Castelain, Carmen (ELS-MAD)" userId="7dc3f24f-95a7-4293-8044-47b3e645c87c" providerId="ADAL" clId="{81D232E6-DF10-4656-9E1F-0D25AFF49EDE}" dt="2025-11-04T15:19:18.388" v="1261" actId="478"/>
          <ac:picMkLst>
            <pc:docMk/>
            <pc:sldMk cId="2025468292" sldId="2147479811"/>
            <ac:picMk id="25" creationId="{3DCD36C8-2282-339B-298C-1937D7B6491D}"/>
          </ac:picMkLst>
        </pc:picChg>
        <pc:picChg chg="del">
          <ac:chgData name="Castelain, Carmen (ELS-MAD)" userId="7dc3f24f-95a7-4293-8044-47b3e645c87c" providerId="ADAL" clId="{81D232E6-DF10-4656-9E1F-0D25AFF49EDE}" dt="2025-11-04T15:19:18.990" v="1262" actId="478"/>
          <ac:picMkLst>
            <pc:docMk/>
            <pc:sldMk cId="2025468292" sldId="2147479811"/>
            <ac:picMk id="27" creationId="{CC806DA7-C545-15AB-1B29-94A396C89130}"/>
          </ac:picMkLst>
        </pc:picChg>
      </pc:sldChg>
      <pc:sldChg chg="addSp delSp modSp add del mod">
        <pc:chgData name="Castelain, Carmen (ELS-MAD)" userId="7dc3f24f-95a7-4293-8044-47b3e645c87c" providerId="ADAL" clId="{81D232E6-DF10-4656-9E1F-0D25AFF49EDE}" dt="2025-11-04T14:18:16.145" v="1244" actId="2696"/>
        <pc:sldMkLst>
          <pc:docMk/>
          <pc:sldMk cId="3624171490" sldId="2147479811"/>
        </pc:sldMkLst>
      </pc:sldChg>
      <pc:sldChg chg="add">
        <pc:chgData name="Castelain, Carmen (ELS-MAD)" userId="7dc3f24f-95a7-4293-8044-47b3e645c87c" providerId="ADAL" clId="{81D232E6-DF10-4656-9E1F-0D25AFF49EDE}" dt="2025-11-04T15:23:22.564" v="1300"/>
        <pc:sldMkLst>
          <pc:docMk/>
          <pc:sldMk cId="3517648797" sldId="2147479812"/>
        </pc:sldMkLst>
      </pc:sldChg>
      <pc:sldMasterChg chg="delSldLayout">
        <pc:chgData name="Castelain, Carmen (ELS-MAD)" userId="7dc3f24f-95a7-4293-8044-47b3e645c87c" providerId="ADAL" clId="{81D232E6-DF10-4656-9E1F-0D25AFF49EDE}" dt="2025-10-16T05:55:47.527" v="1221" actId="2696"/>
        <pc:sldMasterMkLst>
          <pc:docMk/>
          <pc:sldMasterMk cId="4185305929"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3F083-F24A-4FF9-AB35-D944D51547AD}" type="datetimeFigureOut">
              <a:rPr lang="en-US" smtClean="0"/>
              <a:t>11/4/2025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8147D-2810-4761-8A81-C346DD917F66}" type="slidenum">
              <a:rPr lang="en-US" smtClean="0"/>
              <a:t>‹Nº›</a:t>
            </a:fld>
            <a:endParaRPr lang="en-US"/>
          </a:p>
        </p:txBody>
      </p:sp>
    </p:spTree>
    <p:extLst>
      <p:ext uri="{BB962C8B-B14F-4D97-AF65-F5344CB8AC3E}">
        <p14:creationId xmlns:p14="http://schemas.microsoft.com/office/powerpoint/2010/main" val="297985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5B02F-7BB6-1142-AB12-1852F875AEF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34038326-6765-3D8D-1A6A-702CFA301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16228590-A5DC-A761-3BEC-4EAF0BC4683E}"/>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B72C4DE9-330D-99F1-9F1F-4E44620A7E9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F3C8B36-51B9-20AC-36E5-4F4A6505B143}"/>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396371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64CF7-DE42-AEF9-7D3B-EB1D858B15C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1DF036EF-AE50-3359-E4FB-ED95B807D15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83B6000-7B50-25E6-2FEC-9D25BB760581}"/>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81E2F53E-945B-FB7E-187D-4F17CB58A3F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DC0C361-7AF6-DAAB-E3F7-9E78E34D48A9}"/>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12543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1B86FF-88DB-2E1D-650F-F07A5A9EB9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B38824C-8F56-FE98-E195-B1BD51902D4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68CDBD2-0414-1AFF-7CBA-67C6BFA1669C}"/>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977017A8-7F2E-0A0C-727B-16A6B5873A9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5F60565-D68A-F37C-9374-6EE6AA0FB6C7}"/>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321401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0E30-26FF-7295-0212-84AE0D695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B04A09-94ED-E37C-1650-8B9D38072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72946B-CC12-CEF1-2B70-230359B94414}"/>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A0248063-0335-17A0-9278-AD64B7A8A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9AB62-93F2-00F2-EC1E-8D7391222E2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86919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7C68-B3F7-982C-E9B7-226B403477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B3ABB-7738-77DA-046D-0BE9F60BA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07379-5BB1-8EE2-C253-476D01CFC0B8}"/>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6743C8B4-0014-34B0-8678-F8F5E85C5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FAA974-12F9-0E68-2F61-4CE24113BD86}"/>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32435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875C-A90E-BE05-E9F9-ACD7BEE00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D2D3DE-394D-B294-2E12-BB0E8C96F8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E3B744-0CEF-2EC0-4A9F-E1CE7CD1BE2D}"/>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60E12332-29E8-08D1-C8B5-E64E13C0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29B323-5899-5DF9-CDE8-97154CF5AB7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025691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A9A7-5D1C-D3F6-244F-34E4C748EA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2A78E4-354F-0964-021D-9428E5386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5E80A7-5285-21A9-31B7-AF5311A6C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3819E9-297F-ADAA-784B-2B23BD1D5505}"/>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6" name="Footer Placeholder 5">
            <a:extLst>
              <a:ext uri="{FF2B5EF4-FFF2-40B4-BE49-F238E27FC236}">
                <a16:creationId xmlns:a16="http://schemas.microsoft.com/office/drawing/2014/main" id="{752B6FD1-6322-0A5A-ABE1-9D4CF681E9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7C90C7-7E2D-6F36-691B-5CC8EFAE3DB6}"/>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2257744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7F73-9028-0D7D-EF2B-1B9A58F3F6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29C96-AB7E-72CB-3035-C368ACD69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2407C-7B8F-F7C9-28E6-34B69714E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6408DB-37D1-7E24-C753-2770AE8384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BE75C-07D9-4564-7B96-10D1CD685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5A29A1-6A3B-28B4-59B9-18448AFA397E}"/>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8" name="Footer Placeholder 7">
            <a:extLst>
              <a:ext uri="{FF2B5EF4-FFF2-40B4-BE49-F238E27FC236}">
                <a16:creationId xmlns:a16="http://schemas.microsoft.com/office/drawing/2014/main" id="{190E03F9-7235-1088-7298-B4C1E70ED5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DEC2AE-4387-68AF-DCDC-AE219518CB7D}"/>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993645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4DA6-697E-F2F5-B10C-913C5ABC46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951CEC-6BB8-5AFD-34B8-A69390AA59FA}"/>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4" name="Footer Placeholder 3">
            <a:extLst>
              <a:ext uri="{FF2B5EF4-FFF2-40B4-BE49-F238E27FC236}">
                <a16:creationId xmlns:a16="http://schemas.microsoft.com/office/drawing/2014/main" id="{D53A569A-AECB-10D5-5EE2-DF3EC54C60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169658-F4AB-05B5-7933-6064A49B1B3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338610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CDA06-F05D-231D-4700-8868EF86985B}"/>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3" name="Footer Placeholder 2">
            <a:extLst>
              <a:ext uri="{FF2B5EF4-FFF2-40B4-BE49-F238E27FC236}">
                <a16:creationId xmlns:a16="http://schemas.microsoft.com/office/drawing/2014/main" id="{BDB365A8-88AF-9B46-3D21-5E83278009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1E2413-B40A-5155-9C0B-77E36413C447}"/>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260620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3AB8-2ECC-D81B-13C3-2B5FA960B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7B083E-8EC7-F272-BCBF-6FEF07795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9231E5-9B33-DACD-0C0E-AE3346260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7F639-A269-87ED-3659-98EDACC5560A}"/>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6" name="Footer Placeholder 5">
            <a:extLst>
              <a:ext uri="{FF2B5EF4-FFF2-40B4-BE49-F238E27FC236}">
                <a16:creationId xmlns:a16="http://schemas.microsoft.com/office/drawing/2014/main" id="{60BF6D11-3CE0-02DD-9B17-34D5F846ED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8A9332-D3A6-C576-047C-9C5663FE4793}"/>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37382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B81C36-EE35-0177-99AD-887BC1EA422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7C1F160-1B47-1EA3-6EEC-B6610E9C80D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5AD950F4-59C4-72C7-952D-0B070CFD61DB}"/>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3861E0EB-2751-4BD0-7EA3-A59E694D986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066EBC6-E934-351A-D857-211D9856A426}"/>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959362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2099-6750-DC27-EDBE-1B74550B6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817B1A-2A9C-10A2-E773-515AF6CCDF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48718B-B41F-54F2-02D4-AEA82D9E8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DA6D4-4C6C-1351-A687-F5AA48DB1DE5}"/>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6" name="Footer Placeholder 5">
            <a:extLst>
              <a:ext uri="{FF2B5EF4-FFF2-40B4-BE49-F238E27FC236}">
                <a16:creationId xmlns:a16="http://schemas.microsoft.com/office/drawing/2014/main" id="{44112426-8494-E6CC-BBEF-DB9D3799D1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E6B11-F429-5F1B-533C-C083A6A08223}"/>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2897373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D00D-5C5F-0ECF-C3FB-956AAFF86F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2FCA56-53F5-686C-835F-06FC11323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67E229-507A-8229-BAE3-D1EF34570F49}"/>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0F71452E-B93E-6F64-047E-262ED0B3E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C7BD59-CD5A-3452-6DEF-CF77D80E170A}"/>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519727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B612D-91C8-960D-306B-73FEEBC9E9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BDF6FB-4578-C193-7E64-BB1AA2E38B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662E2-8760-5863-B62E-81B23FF335CB}"/>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2583E19A-1103-4ADC-9F90-E8D3A7C03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070C6-1EE5-48AC-7620-F4C83CF2CCE5}"/>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468861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16" name="Text Placeholder 9"/>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5939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246A4B26-CBD6-4EC3-9BB2-03D1059EC06C}"/>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182543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8C401EA3-16A6-47D3-9D6E-A27DFE2287E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21333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7" name="Text Placeholder 9">
            <a:extLst>
              <a:ext uri="{FF2B5EF4-FFF2-40B4-BE49-F238E27FC236}">
                <a16:creationId xmlns:a16="http://schemas.microsoft.com/office/drawing/2014/main" id="{F59E71B1-F750-4435-986C-7F9EF2056098}"/>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309270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229686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and gray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212195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8"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11" name="Text Placeholder 9">
            <a:extLst>
              <a:ext uri="{FF2B5EF4-FFF2-40B4-BE49-F238E27FC236}">
                <a16:creationId xmlns:a16="http://schemas.microsoft.com/office/drawing/2014/main" id="{E8A0C770-19FC-43E2-AEE2-B18B053BEFFE}"/>
              </a:ext>
            </a:extLst>
          </p:cNvPr>
          <p:cNvSpPr>
            <a:spLocks noGrp="1"/>
          </p:cNvSpPr>
          <p:nvPr>
            <p:ph type="body" sz="quarter" idx="13" hasCustomPrompt="1"/>
          </p:nvPr>
        </p:nvSpPr>
        <p:spPr>
          <a:xfrm>
            <a:off x="768351" y="493184"/>
            <a:ext cx="736600" cy="8128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144315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3472D-E3A9-2A8E-51D6-98C0297B315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48EFBD28-0CE1-0869-F88E-96EE4ACCF2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3785CD8-7C41-4981-FA31-C931DC34D67C}"/>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E8382E09-6608-D84F-A903-6254A022484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9B9998B-05C8-2E3B-A24F-F5D4B64E8588}"/>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1589853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grayscl/>
            <a:extLst>
              <a:ext uri="{28A0092B-C50C-407E-A947-70E740481C1C}">
                <a14:useLocalDpi xmlns:a14="http://schemas.microsoft.com/office/drawing/2010/main"/>
              </a:ext>
            </a:extLst>
          </a:blip>
          <a:srcRect/>
          <a:stretch/>
        </p:blipFill>
        <p:spPr>
          <a:xfrm>
            <a:off x="-1" y="1"/>
            <a:ext cx="12185324" cy="1063548"/>
          </a:xfrm>
          <a:prstGeom prst="rect">
            <a:avLst/>
          </a:prstGeom>
        </p:spPr>
      </p:pic>
      <p:sp>
        <p:nvSpPr>
          <p:cNvPr id="7" name="Text Placeholder 6"/>
          <p:cNvSpPr>
            <a:spLocks noGrp="1"/>
          </p:cNvSpPr>
          <p:nvPr>
            <p:ph type="body" sz="quarter" idx="15" hasCustomPrompt="1"/>
          </p:nvPr>
        </p:nvSpPr>
        <p:spPr>
          <a:xfrm>
            <a:off x="768352" y="1418168"/>
            <a:ext cx="10655299" cy="2087032"/>
          </a:xfrm>
          <a:prstGeom prst="rect">
            <a:avLst/>
          </a:prstGeom>
        </p:spPr>
        <p:txBody>
          <a:bodyPr anchor="b">
            <a:noAutofit/>
          </a:bodyPr>
          <a:lstStyle>
            <a:lvl1pPr marL="0" indent="0" algn="ctr">
              <a:lnSpc>
                <a:spcPct val="100000"/>
              </a:lnSpc>
              <a:buNone/>
              <a:defRPr sz="5333">
                <a:solidFill>
                  <a:schemeClr val="tx1"/>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Click to edit title</a:t>
            </a:r>
            <a:br>
              <a:rPr lang="en-US" dirty="0"/>
            </a:br>
            <a:r>
              <a:rPr lang="en-US" dirty="0"/>
              <a:t>max over 2 lines</a:t>
            </a:r>
          </a:p>
        </p:txBody>
      </p:sp>
      <p:sp>
        <p:nvSpPr>
          <p:cNvPr id="9" name="Title 1"/>
          <p:cNvSpPr>
            <a:spLocks noGrp="1"/>
          </p:cNvSpPr>
          <p:nvPr>
            <p:ph type="title" hasCustomPrompt="1"/>
          </p:nvPr>
        </p:nvSpPr>
        <p:spPr>
          <a:xfrm>
            <a:off x="768352" y="3522132"/>
            <a:ext cx="10655299" cy="880535"/>
          </a:xfrm>
        </p:spPr>
        <p:txBody>
          <a:bodyPr anchor="t">
            <a:noAutofit/>
          </a:bodyPr>
          <a:lstStyle>
            <a:lvl1pPr algn="ctr">
              <a:lnSpc>
                <a:spcPct val="100000"/>
              </a:lnSpc>
              <a:defRPr sz="2667">
                <a:solidFill>
                  <a:schemeClr val="accent2"/>
                </a:solidFill>
              </a:defRPr>
            </a:lvl1pPr>
          </a:lstStyle>
          <a:p>
            <a:r>
              <a:rPr lang="en-US" dirty="0"/>
              <a:t>Subtitle</a:t>
            </a:r>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0430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768350" y="1113368"/>
            <a:ext cx="10655300" cy="5196417"/>
          </a:xfrm>
          <a:prstGeom prst="rect">
            <a:avLst/>
          </a:prstGeom>
        </p:spPr>
        <p:txBody>
          <a:bodyPr vert="horz" lIns="0" tIns="0" rIns="0" bIns="0" rtlCol="0">
            <a:normAutofit/>
          </a:bodyPr>
          <a:lstStyle>
            <a:lvl1pPr marL="383990" indent="-383990">
              <a:defRPr lang="en-GB" dirty="0"/>
            </a:lvl1pPr>
          </a:lstStyle>
          <a:p>
            <a:pPr marL="380990" lvl="0" indent="-380990">
              <a:lnSpc>
                <a:spcPct val="100000"/>
              </a:lnSpc>
            </a:pPr>
            <a:r>
              <a:rPr lang="es-ES"/>
              <a:t>Haga clic para modificar los estilos de texto del patrón</a:t>
            </a:r>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dirty="0"/>
              <a:t>Agenda</a:t>
            </a:r>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20586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16717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ítulo y texto">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768351" y="1113368"/>
            <a:ext cx="10655300" cy="5196416"/>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100199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768351" y="1113368"/>
            <a:ext cx="10655300" cy="5196417"/>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85927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6479118" y="1113368"/>
            <a:ext cx="4944533" cy="5198400"/>
          </a:xfrm>
          <a:prstGeom prst="rect">
            <a:avLst/>
          </a:prstGeom>
        </p:spPr>
        <p:txBody>
          <a:bodyPr>
            <a:normAutofit/>
          </a:bodyPr>
          <a:lstStyle>
            <a:lvl1pPr marL="0" indent="0">
              <a:lnSpc>
                <a:spcPct val="100000"/>
              </a:lnSpc>
              <a:buFont typeface="Arial" charset="0"/>
              <a:buNone/>
              <a:defRPr sz="2133" b="0" baseline="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3" name="Text Placeholder 8"/>
          <p:cNvSpPr>
            <a:spLocks noGrp="1"/>
          </p:cNvSpPr>
          <p:nvPr>
            <p:ph type="body" sz="quarter" idx="24" hasCustomPrompt="1"/>
          </p:nvPr>
        </p:nvSpPr>
        <p:spPr>
          <a:xfrm>
            <a:off x="768352" y="1113367"/>
            <a:ext cx="4944533" cy="5198400"/>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18464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9" name="Text Placeholder 8"/>
          <p:cNvSpPr>
            <a:spLocks noGrp="1"/>
          </p:cNvSpPr>
          <p:nvPr>
            <p:ph type="body" sz="quarter" idx="17" hasCustomPrompt="1"/>
          </p:nvPr>
        </p:nvSpPr>
        <p:spPr>
          <a:xfrm>
            <a:off x="6479118" y="1113368"/>
            <a:ext cx="4944533" cy="5196417"/>
          </a:xfrm>
          <a:prstGeom prst="rect">
            <a:avLst/>
          </a:prstGeom>
        </p:spPr>
        <p:txBody>
          <a:bodyPr/>
          <a:lstStyle>
            <a:lvl1pPr marL="380990" indent="-380990">
              <a:lnSpc>
                <a:spcPct val="100000"/>
              </a:lnSpc>
              <a:buFont typeface="Arial" panose="020B0604020202020204" pitchFamily="34" charset="0"/>
              <a:buChar char="•"/>
              <a:defRPr sz="2133" b="0"/>
            </a:lvl1pPr>
            <a:lvl2pPr marL="383108" indent="-383108">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stStyle>
          <a:p>
            <a:pPr lvl="0"/>
            <a:r>
              <a:rPr lang="en-US" dirty="0"/>
              <a:t>Click to add text</a:t>
            </a:r>
          </a:p>
          <a:p>
            <a:pPr lvl="2"/>
            <a:r>
              <a:rPr lang="en-US" dirty="0"/>
              <a:t>Second level</a:t>
            </a:r>
          </a:p>
          <a:p>
            <a:pPr lvl="3"/>
            <a:r>
              <a:rPr lang="en-US" dirty="0"/>
              <a:t>Third level</a:t>
            </a:r>
          </a:p>
          <a:p>
            <a:pPr lvl="4"/>
            <a:r>
              <a:rPr lang="en-US" dirty="0"/>
              <a:t>Fourth level</a:t>
            </a:r>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r>
              <a:rPr lang="es-ES"/>
              <a:t>Haga clic para modificar el estilo de título del patrón</a:t>
            </a:r>
            <a:endParaRPr lang="en-US" dirty="0"/>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dirty="0"/>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139272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prstGeom prst="rect">
            <a:avLst/>
          </a:prstGeom>
          <a:solidFill>
            <a:schemeClr val="accent6"/>
          </a:solidFill>
        </p:spPr>
        <p:txBody>
          <a:bodyPr tIns="2916000"/>
          <a:lstStyle>
            <a:lvl1pPr marL="0" indent="0" algn="ctr">
              <a:lnSpc>
                <a:spcPct val="100000"/>
              </a:lnSpc>
              <a:buFontTx/>
              <a:buNone/>
              <a:defRPr/>
            </a:lvl1pPr>
          </a:lstStyle>
          <a:p>
            <a:r>
              <a:rPr lang="en-US" noProof="0" dirty="0"/>
              <a:t>Drag picture to placeholder </a:t>
            </a:r>
            <a:br>
              <a:rPr lang="en-US" noProof="0" dirty="0"/>
            </a:br>
            <a:r>
              <a:rPr lang="en-US" noProof="0" dirty="0"/>
              <a:t>or click icon to add</a:t>
            </a:r>
          </a:p>
        </p:txBody>
      </p:sp>
      <p:sp>
        <p:nvSpPr>
          <p:cNvPr id="11" name="Text Placeholder 8"/>
          <p:cNvSpPr>
            <a:spLocks noGrp="1"/>
          </p:cNvSpPr>
          <p:nvPr>
            <p:ph type="body" sz="quarter" idx="24" hasCustomPrompt="1"/>
          </p:nvPr>
        </p:nvSpPr>
        <p:spPr>
          <a:xfrm>
            <a:off x="768352" y="1113368"/>
            <a:ext cx="4944533"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768351" y="260351"/>
            <a:ext cx="4944533" cy="673100"/>
          </a:xfrm>
        </p:spPr>
        <p:txBody>
          <a:bodyPr/>
          <a:lstStyle>
            <a:lvl1pPr>
              <a:defRPr/>
            </a:lvl1pPr>
          </a:lstStyle>
          <a:p>
            <a:r>
              <a:rPr lang="es-ES"/>
              <a:t>Haga clic para modificar el estilo de título del patrón</a:t>
            </a:r>
            <a:endParaRPr lang="en-US" dirty="0"/>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75573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6096000" cy="6858000"/>
          </a:xfrm>
          <a:prstGeom prst="rect">
            <a:avLst/>
          </a:prstGeom>
          <a:solidFill>
            <a:schemeClr val="accent6"/>
          </a:solidFill>
        </p:spPr>
        <p:txBody>
          <a:bodyPr tIns="2916000"/>
          <a:lstStyle>
            <a:lvl1pPr marL="0" indent="0" algn="ctr">
              <a:lnSpc>
                <a:spcPct val="100000"/>
              </a:lnSpc>
              <a:buFontTx/>
              <a:buNone/>
              <a:defRPr/>
            </a:lvl1pPr>
          </a:lstStyle>
          <a:p>
            <a:r>
              <a:rPr lang="en-US" noProof="0" dirty="0"/>
              <a:t>Drag picture to placeholder</a:t>
            </a:r>
            <a:br>
              <a:rPr lang="en-US" noProof="0" dirty="0"/>
            </a:br>
            <a:r>
              <a:rPr lang="en-US" noProof="0" dirty="0"/>
              <a:t>or click icon to add</a:t>
            </a:r>
          </a:p>
        </p:txBody>
      </p:sp>
      <p:sp>
        <p:nvSpPr>
          <p:cNvPr id="18" name="Text Placeholder 8"/>
          <p:cNvSpPr>
            <a:spLocks noGrp="1"/>
          </p:cNvSpPr>
          <p:nvPr>
            <p:ph type="body" sz="quarter" idx="25" hasCustomPrompt="1"/>
          </p:nvPr>
        </p:nvSpPr>
        <p:spPr>
          <a:xfrm>
            <a:off x="6479118" y="1113368"/>
            <a:ext cx="4909063"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6479118" y="260351"/>
            <a:ext cx="4909063" cy="673100"/>
          </a:xfrm>
        </p:spPr>
        <p:txBody>
          <a:bodyPr/>
          <a:lstStyle>
            <a:lvl1pPr>
              <a:defRPr/>
            </a:lvl1pPr>
          </a:lstStyle>
          <a:p>
            <a:r>
              <a:rPr lang="es-ES"/>
              <a:t>Haga clic para modificar el estilo de título del patrón</a:t>
            </a:r>
            <a:endParaRPr lang="en-US" dirty="0"/>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dirty="0"/>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dirty="0"/>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409236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4673780" y="1113368"/>
            <a:ext cx="6749869" cy="5196417"/>
          </a:xfrm>
          <a:prstGeom prst="rect">
            <a:avLst/>
          </a:prstGeom>
          <a:solidFill>
            <a:schemeClr val="accent6"/>
          </a:solidFill>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8" name="Text Placeholder 8"/>
          <p:cNvSpPr>
            <a:spLocks noGrp="1"/>
          </p:cNvSpPr>
          <p:nvPr>
            <p:ph type="body" sz="quarter" idx="24" hasCustomPrompt="1"/>
          </p:nvPr>
        </p:nvSpPr>
        <p:spPr>
          <a:xfrm>
            <a:off x="768352" y="1113368"/>
            <a:ext cx="3521427"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dirty="0"/>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25472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C76EC-153B-C493-17B6-98379548A9A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1AF58CB-6B18-2199-AA3E-359E44F9474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A4BE6949-3A68-B42D-454B-1BC6BFEB886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908E9354-3898-4EE0-0AA5-2F02A68F8FA0}"/>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6" name="Marcador de pie de página 5">
            <a:extLst>
              <a:ext uri="{FF2B5EF4-FFF2-40B4-BE49-F238E27FC236}">
                <a16:creationId xmlns:a16="http://schemas.microsoft.com/office/drawing/2014/main" id="{7295AF4A-16DF-6E69-9E1A-1DC4ACB89B9C}"/>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24C4103-3412-4601-BB7B-DBB99E9B9594}"/>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1655852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4673780" y="1113368"/>
            <a:ext cx="6749869" cy="5196417"/>
          </a:xfrm>
          <a:prstGeom prst="roundRect">
            <a:avLst>
              <a:gd name="adj" fmla="val 2994"/>
            </a:avLst>
          </a:prstGeom>
          <a:solidFill>
            <a:schemeClr val="accent6"/>
          </a:solidFill>
          <a:effectLst>
            <a:outerShdw blurRad="139700" dist="12700" dir="2700000" sx="101000" sy="101000" algn="t" rotWithShape="0">
              <a:srgbClr val="353535">
                <a:alpha val="41000"/>
              </a:srgbClr>
            </a:outerShdw>
          </a:effectLst>
          <a:extLst>
            <a:ext uri="{53640926-AAD7-44D8-BBD7-CCE9431645EC}">
              <a14:shadowObscured xmlns:a14="http://schemas.microsoft.com/office/drawing/2010/main"/>
            </a:ext>
          </a:extLst>
        </p:spPr>
        <p:txBody>
          <a:bodyPr lIns="0" tIns="2196000" rIns="0" bIns="0"/>
          <a:lstStyle>
            <a:lvl1pPr marL="0" indent="0" algn="ctr">
              <a:lnSpc>
                <a:spcPct val="100000"/>
              </a:lnSpc>
              <a:buFontTx/>
              <a:buNone/>
              <a:defRPr/>
            </a:lvl1pPr>
          </a:lstStyle>
          <a:p>
            <a:r>
              <a:rPr lang="en-US" noProof="0" dirty="0"/>
              <a:t>Drag picture to placeholder or click icon to add</a:t>
            </a:r>
          </a:p>
        </p:txBody>
      </p:sp>
      <p:sp>
        <p:nvSpPr>
          <p:cNvPr id="8" name="Text Placeholder 8"/>
          <p:cNvSpPr>
            <a:spLocks noGrp="1"/>
          </p:cNvSpPr>
          <p:nvPr>
            <p:ph type="body" sz="quarter" idx="24" hasCustomPrompt="1"/>
          </p:nvPr>
        </p:nvSpPr>
        <p:spPr>
          <a:xfrm>
            <a:off x="768352" y="1113368"/>
            <a:ext cx="3521427"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dirty="0"/>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‹Nº›</a:t>
            </a:fld>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70333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79115" y="1113368"/>
            <a:ext cx="4944535" cy="5196417"/>
          </a:xfrm>
          <a:prstGeom prst="rect">
            <a:avLst/>
          </a:prstGeom>
          <a:solidFill>
            <a:schemeClr val="accent6"/>
          </a:solidFill>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9"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s-ES"/>
              <a:t>Haga clic para modificar el estilo de título del patrón</a:t>
            </a:r>
            <a:endParaRPr lang="en-US" dirty="0"/>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85669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79115" y="1113368"/>
            <a:ext cx="4944535" cy="5196417"/>
          </a:xfrm>
          <a:prstGeom prst="roundRect">
            <a:avLst>
              <a:gd name="adj" fmla="val 3147"/>
            </a:avLst>
          </a:prstGeom>
          <a:solidFill>
            <a:schemeClr val="accent6"/>
          </a:solidFill>
          <a:effectLst>
            <a:outerShdw blurRad="139700" dist="12700" dir="2700000" sx="101000" sy="101000" algn="ctr" rotWithShape="0">
              <a:prstClr val="black">
                <a:alpha val="41000"/>
              </a:prstClr>
            </a:outerShdw>
          </a:effectLst>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9"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s-ES"/>
              <a:t>Haga clic para modificar el estilo de título del patrón</a:t>
            </a:r>
            <a:endParaRPr lang="en-US" dirty="0"/>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21686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s-ES"/>
              <a:t>Haga clic para modificar el estilo de título del patrón</a:t>
            </a:r>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‹Nº›</a:t>
            </a:fld>
            <a:endParaRPr lang="en-US" dirty="0"/>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768351" y="1113368"/>
            <a:ext cx="10655300" cy="5196417"/>
          </a:xfrm>
          <a:solidFill>
            <a:schemeClr val="accent6"/>
          </a:solidFill>
        </p:spPr>
        <p:txBody>
          <a:bodyPr tIns="2088000"/>
          <a:lstStyle>
            <a:lvl1pPr marL="0" indent="0" algn="ctr">
              <a:buNone/>
              <a:defRPr/>
            </a:lvl1pPr>
          </a:lstStyle>
          <a:p>
            <a:pPr marL="0" marR="0" lvl="0" indent="0" algn="ctr" defTabSz="914377" rtl="0" eaLnBrk="1" fontAlgn="auto" latinLnBrk="0" hangingPunct="1">
              <a:lnSpc>
                <a:spcPct val="100000"/>
              </a:lnSpc>
              <a:spcBef>
                <a:spcPts val="0"/>
              </a:spcBef>
              <a:spcAft>
                <a:spcPts val="800"/>
              </a:spcAft>
              <a:buClr>
                <a:srgbClr val="FF6C00"/>
              </a:buClr>
              <a:buSzTx/>
              <a:buFont typeface="Arial" panose="020B0604020202020204" pitchFamily="34" charset="0"/>
              <a:buNone/>
              <a:tabLst>
                <a:tab pos="355591" algn="l"/>
              </a:tabLst>
              <a:defRPr/>
            </a:pPr>
            <a:r>
              <a:rPr lang="en-US" noProof="0" dirty="0"/>
              <a:t>Drag picture to placeholder or click icon to add</a:t>
            </a:r>
          </a:p>
        </p:txBody>
      </p:sp>
    </p:spTree>
    <p:extLst>
      <p:ext uri="{BB962C8B-B14F-4D97-AF65-F5344CB8AC3E}">
        <p14:creationId xmlns:p14="http://schemas.microsoft.com/office/powerpoint/2010/main" val="26774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12192000" cy="6858000"/>
          </a:xfrm>
          <a:solidFill>
            <a:srgbClr val="3E4043">
              <a:alpha val="14902"/>
            </a:srgbClr>
          </a:solidFill>
        </p:spPr>
        <p:txBody>
          <a:bodyPr/>
          <a:lstStyle>
            <a:lvl1pPr marL="0" indent="0" algn="ctr">
              <a:buNone/>
              <a:defRPr/>
            </a:lvl1pPr>
          </a:lstStyle>
          <a:p>
            <a:pPr marL="0" marR="0" lvl="0" indent="0" algn="l" defTabSz="914377" rtl="0" eaLnBrk="1" fontAlgn="auto" latinLnBrk="0" hangingPunct="1">
              <a:lnSpc>
                <a:spcPct val="100000"/>
              </a:lnSpc>
              <a:spcBef>
                <a:spcPts val="0"/>
              </a:spcBef>
              <a:spcAft>
                <a:spcPts val="800"/>
              </a:spcAft>
              <a:buClr>
                <a:srgbClr val="FF6C00"/>
              </a:buClr>
              <a:buSzTx/>
              <a:buFont typeface="Arial" panose="020B0604020202020204" pitchFamily="34" charset="0"/>
              <a:buNone/>
              <a:tabLst>
                <a:tab pos="355591" algn="l"/>
              </a:tabLst>
              <a:defRPr/>
            </a:pPr>
            <a:r>
              <a:rPr lang="en-US" noProof="0" dirty="0"/>
              <a:t>Drag movie to placeholder or click icon to add</a:t>
            </a:r>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768351" y="5636685"/>
            <a:ext cx="10655299" cy="673100"/>
          </a:xfrm>
        </p:spPr>
        <p:txBody>
          <a:bodyPr/>
          <a:lstStyle>
            <a:lvl1pPr>
              <a:defRPr>
                <a:solidFill>
                  <a:schemeClr val="bg1"/>
                </a:solidFill>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92501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ítulo y tabla">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768348" y="1113366"/>
            <a:ext cx="10653859" cy="5196417"/>
          </a:xfrm>
          <a:prstGeom prst="rect">
            <a:avLst/>
          </a:prstGeom>
        </p:spPr>
        <p:txBody>
          <a:bodyPr/>
          <a:lstStyle>
            <a:lvl1pPr marL="0" indent="0">
              <a:lnSpc>
                <a:spcPct val="100000"/>
              </a:lnSpc>
              <a:buNone/>
              <a:defRPr/>
            </a:lvl1pPr>
          </a:lstStyle>
          <a:p>
            <a:r>
              <a:rPr lang="es-ES" noProof="0"/>
              <a:t>Haga clic en el icono para agregar una tabla</a:t>
            </a:r>
            <a:endParaRPr lang="en-US" noProof="0" dirty="0"/>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s-ES"/>
              <a:t>Haga clic para modificar el estilo de título del patrón</a:t>
            </a:r>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77750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86045" y="3101091"/>
            <a:ext cx="3905956" cy="3756909"/>
          </a:xfrm>
          <a:prstGeom prst="rect">
            <a:avLst/>
          </a:prstGeom>
        </p:spPr>
      </p:pic>
      <p:sp>
        <p:nvSpPr>
          <p:cNvPr id="7" name="Title 1"/>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accent2"/>
                </a:solidFill>
              </a:defRPr>
            </a:lvl1pPr>
          </a:lstStyle>
          <a:p>
            <a:r>
              <a:rPr lang="en-US" dirty="0"/>
              <a:t>“Quote”</a:t>
            </a:r>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89302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a:prstGeom prst="rect">
            <a:avLst/>
          </a:prstGeom>
          <a:solidFill>
            <a:schemeClr val="accent6"/>
          </a:solidFill>
        </p:spPr>
        <p:txBody>
          <a:bodyPr/>
          <a:lstStyle>
            <a:lvl1pPr marL="0" indent="0" algn="ctr">
              <a:lnSpc>
                <a:spcPct val="100000"/>
              </a:lnSpc>
              <a:buNone/>
              <a:defRPr sz="2133"/>
            </a:lvl1pPr>
          </a:lstStyle>
          <a:p>
            <a:r>
              <a:rPr lang="en-US" noProof="0" dirty="0"/>
              <a:t>Drag picture into placeholder</a:t>
            </a:r>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‹Nº›</a:t>
            </a:fld>
            <a:endParaRPr lang="en-US" dirty="0"/>
          </a:p>
        </p:txBody>
      </p:sp>
      <p:sp>
        <p:nvSpPr>
          <p:cNvPr id="7" name="Title 1">
            <a:extLst>
              <a:ext uri="{FF2B5EF4-FFF2-40B4-BE49-F238E27FC236}">
                <a16:creationId xmlns:a16="http://schemas.microsoft.com/office/drawing/2014/main" id="{C8A7EB86-3F9E-4A42-81FA-F215DE6BC51F}"/>
              </a:ext>
            </a:extLst>
          </p:cNvPr>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bg1"/>
                </a:solidFill>
              </a:defRPr>
            </a:lvl1pPr>
          </a:lstStyle>
          <a:p>
            <a:r>
              <a:rPr lang="en-US" dirty="0"/>
              <a:t>“Quote”</a:t>
            </a:r>
          </a:p>
        </p:txBody>
      </p:sp>
    </p:spTree>
    <p:extLst>
      <p:ext uri="{BB962C8B-B14F-4D97-AF65-F5344CB8AC3E}">
        <p14:creationId xmlns:p14="http://schemas.microsoft.com/office/powerpoint/2010/main" val="396014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a:prstGeom prst="rect">
            <a:avLst/>
          </a:prstGeom>
          <a:solidFill>
            <a:schemeClr val="accent6"/>
          </a:solidFill>
        </p:spPr>
        <p:txBody>
          <a:bodyPr/>
          <a:lstStyle>
            <a:lvl1pPr marL="0" indent="0" algn="ctr">
              <a:lnSpc>
                <a:spcPct val="100000"/>
              </a:lnSpc>
              <a:buNone/>
              <a:defRPr sz="2133"/>
            </a:lvl1pPr>
          </a:lstStyle>
          <a:p>
            <a:r>
              <a:rPr lang="en-US" dirty="0"/>
              <a:t>Drag </a:t>
            </a:r>
            <a:r>
              <a:rPr lang="en-US" noProof="0" dirty="0"/>
              <a:t>picture</a:t>
            </a:r>
            <a:r>
              <a:rPr lang="en-US" dirty="0"/>
              <a:t> into placeholder</a:t>
            </a:r>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‹Nº›</a:t>
            </a:fld>
            <a:endParaRPr lang="en-US" dirty="0"/>
          </a:p>
        </p:txBody>
      </p:sp>
      <p:sp>
        <p:nvSpPr>
          <p:cNvPr id="7" name="Title 1">
            <a:extLst>
              <a:ext uri="{FF2B5EF4-FFF2-40B4-BE49-F238E27FC236}">
                <a16:creationId xmlns:a16="http://schemas.microsoft.com/office/drawing/2014/main" id="{628E9124-E359-49E6-A14A-2497E35E512E}"/>
              </a:ext>
            </a:extLst>
          </p:cNvPr>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tx1"/>
                </a:solidFill>
              </a:defRPr>
            </a:lvl1pPr>
          </a:lstStyle>
          <a:p>
            <a:r>
              <a:rPr lang="en-US" dirty="0"/>
              <a:t>“Quote”</a:t>
            </a:r>
          </a:p>
        </p:txBody>
      </p:sp>
    </p:spTree>
    <p:extLst>
      <p:ext uri="{BB962C8B-B14F-4D97-AF65-F5344CB8AC3E}">
        <p14:creationId xmlns:p14="http://schemas.microsoft.com/office/powerpoint/2010/main" val="183046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768351" y="2593184"/>
            <a:ext cx="4944533" cy="2125837"/>
          </a:xfrm>
        </p:spPr>
        <p:txBody>
          <a:bodyPr/>
          <a:lstStyle>
            <a:lvl1pPr marL="0" indent="0">
              <a:buNone/>
              <a:tabLst/>
              <a:defRPr lang="en-US" sz="6667" kern="1200" dirty="0" smtClean="0">
                <a:solidFill>
                  <a:schemeClr val="tx1"/>
                </a:solidFill>
                <a:latin typeface="+mj-lt"/>
                <a:ea typeface="+mj-ea"/>
                <a:cs typeface="+mj-cs"/>
              </a:defRPr>
            </a:lvl1pPr>
          </a:lstStyle>
          <a:p>
            <a:pPr lvl="0"/>
            <a:r>
              <a:rPr lang="en-US" dirty="0"/>
              <a:t>Closing line</a:t>
            </a:r>
          </a:p>
        </p:txBody>
      </p:sp>
      <p:sp>
        <p:nvSpPr>
          <p:cNvPr id="12" name="Text Placeholder 11"/>
          <p:cNvSpPr>
            <a:spLocks noGrp="1"/>
          </p:cNvSpPr>
          <p:nvPr>
            <p:ph type="body" sz="quarter" idx="14" hasCustomPrompt="1"/>
          </p:nvPr>
        </p:nvSpPr>
        <p:spPr>
          <a:xfrm>
            <a:off x="768352" y="5774267"/>
            <a:ext cx="6816945" cy="598488"/>
          </a:xfrm>
          <a:prstGeom prst="rect">
            <a:avLst/>
          </a:prstGeom>
        </p:spPr>
        <p:txBody>
          <a:bodyPr lIns="0" tIns="0" rIns="0" bIns="0">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7" name="Text Placeholder 9">
            <a:extLst>
              <a:ext uri="{FF2B5EF4-FFF2-40B4-BE49-F238E27FC236}">
                <a16:creationId xmlns:a16="http://schemas.microsoft.com/office/drawing/2014/main" id="{6A798CCC-F599-47BC-84EE-8CAA3D22063C}"/>
              </a:ext>
            </a:extLst>
          </p:cNvPr>
          <p:cNvSpPr>
            <a:spLocks noGrp="1"/>
          </p:cNvSpPr>
          <p:nvPr>
            <p:ph type="body" sz="quarter" idx="16" hasCustomPrompt="1"/>
          </p:nvPr>
        </p:nvSpPr>
        <p:spPr>
          <a:xfrm>
            <a:off x="768351" y="493184"/>
            <a:ext cx="736600" cy="8128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18267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88ED9-93DB-F2FF-C19B-0225FF0BD9D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B5D796F-925A-3B8C-E586-2F405E15F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E119E6C-A9D8-834D-F8CF-C8813AA36C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6E86EF97-EBA1-ACD2-BB01-996CC6DEC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9FF9697-A961-662F-A4CB-B075F1C315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9FFA7844-DCCE-BB06-38F9-FE543429E425}"/>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8" name="Marcador de pie de página 7">
            <a:extLst>
              <a:ext uri="{FF2B5EF4-FFF2-40B4-BE49-F238E27FC236}">
                <a16:creationId xmlns:a16="http://schemas.microsoft.com/office/drawing/2014/main" id="{8F8028D2-5FA8-7959-D208-95D9165A19CE}"/>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CC2EC7EB-1286-86A8-FBBB-807B65D21054}"/>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296320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EC3BA-71C9-D692-32CF-D052A3CAD0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79257332-4D3C-6B3C-31C7-F72E8FDED330}"/>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4" name="Marcador de pie de página 3">
            <a:extLst>
              <a:ext uri="{FF2B5EF4-FFF2-40B4-BE49-F238E27FC236}">
                <a16:creationId xmlns:a16="http://schemas.microsoft.com/office/drawing/2014/main" id="{978BF500-262C-2D34-3E6E-4C4ECDFF98BC}"/>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A626A857-314D-94BD-C1FA-6628E306A3D8}"/>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51088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8BC964-C7E6-BAC0-ED14-54FAC95555D0}"/>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3" name="Marcador de pie de página 2">
            <a:extLst>
              <a:ext uri="{FF2B5EF4-FFF2-40B4-BE49-F238E27FC236}">
                <a16:creationId xmlns:a16="http://schemas.microsoft.com/office/drawing/2014/main" id="{6B429BC4-CFE3-6542-65B2-9317AF8F2145}"/>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BBDC560A-1353-C6FA-0916-ADE5093B21E7}"/>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398387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EA815-0726-0823-B335-932975343C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E80EE73-3B25-8A5F-8D5E-D03BCA77D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A5E0CE21-0D40-520A-C301-F1F180DD7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E07807-3F8B-0259-4A58-2BAE75DC9971}"/>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6" name="Marcador de pie de página 5">
            <a:extLst>
              <a:ext uri="{FF2B5EF4-FFF2-40B4-BE49-F238E27FC236}">
                <a16:creationId xmlns:a16="http://schemas.microsoft.com/office/drawing/2014/main" id="{64CE864C-E830-E877-CD50-3ACF851DA2E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4BD80EAE-52A4-4F01-ABCD-D1EA7A00333D}"/>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220293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E8A34-51B5-81CB-63B4-3EF8958843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71C26D62-D929-233B-1F4D-1B9B0043A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BD20D366-F354-3E21-E9D7-8BE5D0A07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AF051F-C460-395B-800C-E08964AF5362}"/>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6" name="Marcador de pie de página 5">
            <a:extLst>
              <a:ext uri="{FF2B5EF4-FFF2-40B4-BE49-F238E27FC236}">
                <a16:creationId xmlns:a16="http://schemas.microsoft.com/office/drawing/2014/main" id="{792EC544-C029-5C3B-227B-1633BB70EC50}"/>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14F012-8307-D110-D274-DBEA80D076C0}"/>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93999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F1EEC4-0A5E-0FDC-CE78-905A7EE0E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6F283CBA-B6A0-CC1F-58E2-A2F6C798A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46B27BB-C017-5B58-B5B1-088C4FEC0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0F4F651C-B7DA-C499-8AE9-EB397A3C12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Marcador de número de diapositiva 5">
            <a:extLst>
              <a:ext uri="{FF2B5EF4-FFF2-40B4-BE49-F238E27FC236}">
                <a16:creationId xmlns:a16="http://schemas.microsoft.com/office/drawing/2014/main" id="{A00922C2-0E82-6C7A-8905-44DE726DC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9319AF-5F86-4636-BFD5-3392AFFCDE19}" type="slidenum">
              <a:rPr lang="en-US" smtClean="0"/>
              <a:t>‹Nº›</a:t>
            </a:fld>
            <a:endParaRPr lang="en-US"/>
          </a:p>
        </p:txBody>
      </p:sp>
    </p:spTree>
    <p:extLst>
      <p:ext uri="{BB962C8B-B14F-4D97-AF65-F5344CB8AC3E}">
        <p14:creationId xmlns:p14="http://schemas.microsoft.com/office/powerpoint/2010/main" val="4185305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FC683-64D9-7408-F884-213D5EB18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5B63EA-2105-BF59-F5AD-F686F154B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47E8BE-2792-12CC-95EF-82EF895BE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3D1E5209-3D11-9FF2-DDB3-1A284AFDC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AD41532-0A78-AE63-E006-3545EBA5D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D52F0B-CD1B-4EB2-AE3D-3EC2AD7FD3A7}" type="slidenum">
              <a:rPr lang="en-GB" smtClean="0"/>
              <a:t>‹Nº›</a:t>
            </a:fld>
            <a:endParaRPr lang="en-GB"/>
          </a:p>
        </p:txBody>
      </p:sp>
      <p:pic>
        <p:nvPicPr>
          <p:cNvPr id="7" name="Imagen 6">
            <a:extLst>
              <a:ext uri="{FF2B5EF4-FFF2-40B4-BE49-F238E27FC236}">
                <a16:creationId xmlns:a16="http://schemas.microsoft.com/office/drawing/2014/main" id="{6A13003A-2642-009D-9EC4-9092F5FFE56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678028" y="230188"/>
            <a:ext cx="993734" cy="1231499"/>
          </a:xfrm>
          <a:prstGeom prst="rect">
            <a:avLst/>
          </a:prstGeom>
        </p:spPr>
      </p:pic>
    </p:spTree>
    <p:extLst>
      <p:ext uri="{BB962C8B-B14F-4D97-AF65-F5344CB8AC3E}">
        <p14:creationId xmlns:p14="http://schemas.microsoft.com/office/powerpoint/2010/main" val="2970240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8351" y="6615692"/>
            <a:ext cx="2745600" cy="192000"/>
          </a:xfrm>
          <a:prstGeom prst="rect">
            <a:avLst/>
          </a:prstGeom>
        </p:spPr>
        <p:txBody>
          <a:bodyPr vert="horz" lIns="0" tIns="0" rIns="0" bIns="0" rtlCol="0" anchor="t" anchorCtr="0">
            <a:noAutofit/>
          </a:bodyPr>
          <a:lstStyle>
            <a:lvl1pPr algn="l">
              <a:defRPr sz="106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615692"/>
            <a:ext cx="4114800" cy="192000"/>
          </a:xfrm>
          <a:prstGeom prst="rect">
            <a:avLst/>
          </a:prstGeom>
        </p:spPr>
        <p:txBody>
          <a:bodyPr vert="horz" lIns="0" tIns="0" rIns="0" bIns="0" rtlCol="0" anchor="t" anchorCtr="0">
            <a:noAutofit/>
          </a:bodyPr>
          <a:lstStyle>
            <a:lvl1pPr algn="ctr">
              <a:defRPr sz="1067">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11423650" y="264668"/>
            <a:ext cx="535785" cy="591211"/>
          </a:xfrm>
          <a:prstGeom prst="rect">
            <a:avLst/>
          </a:prstGeom>
        </p:spPr>
      </p:pic>
      <p:sp>
        <p:nvSpPr>
          <p:cNvPr id="9" name="Title Placeholder 1"/>
          <p:cNvSpPr>
            <a:spLocks noGrp="1"/>
          </p:cNvSpPr>
          <p:nvPr>
            <p:ph type="title"/>
          </p:nvPr>
        </p:nvSpPr>
        <p:spPr>
          <a:xfrm>
            <a:off x="768351" y="260351"/>
            <a:ext cx="10429267" cy="673100"/>
          </a:xfrm>
          <a:prstGeom prst="rect">
            <a:avLst/>
          </a:prstGeom>
        </p:spPr>
        <p:txBody>
          <a:bodyPr vert="horz" lIns="0" tIns="0" rIns="0" bIns="0" rtlCol="0" anchor="ctr" anchorCtr="0">
            <a:noAutofit/>
          </a:bodyPr>
          <a:lstStyle/>
          <a:p>
            <a:r>
              <a:rPr lang="es-ES" noProof="0"/>
              <a:t>Haga clic para modificar el estilo de título del patrón</a:t>
            </a:r>
            <a:endParaRPr lang="en-US" noProof="0" dirty="0"/>
          </a:p>
        </p:txBody>
      </p:sp>
      <p:sp>
        <p:nvSpPr>
          <p:cNvPr id="11" name="Text Placeholder 2"/>
          <p:cNvSpPr>
            <a:spLocks noGrp="1"/>
          </p:cNvSpPr>
          <p:nvPr>
            <p:ph type="body" idx="1"/>
          </p:nvPr>
        </p:nvSpPr>
        <p:spPr>
          <a:xfrm>
            <a:off x="768351" y="1113366"/>
            <a:ext cx="10655300" cy="5196417"/>
          </a:xfrm>
          <a:prstGeom prst="rect">
            <a:avLst/>
          </a:prstGeom>
        </p:spPr>
        <p:txBody>
          <a:bodyPr vert="horz" lIns="0" tIns="0" rIns="0" bIns="0" rtlCol="0">
            <a:noAutofit/>
          </a:body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dirty="0"/>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115570" y="6615692"/>
            <a:ext cx="518804" cy="192000"/>
          </a:xfrm>
          <a:prstGeom prst="rect">
            <a:avLst/>
          </a:prstGeom>
        </p:spPr>
        <p:txBody>
          <a:bodyPr vert="horz" lIns="0" tIns="0" rIns="0" bIns="0" rtlCol="0" anchor="t" anchorCtr="0">
            <a:noAutofit/>
          </a:bodyPr>
          <a:lstStyle>
            <a:lvl1pPr algn="ctr">
              <a:defRPr sz="1067">
                <a:solidFill>
                  <a:schemeClr val="tx1">
                    <a:tint val="75000"/>
                  </a:schemeClr>
                </a:solidFill>
              </a:defRPr>
            </a:lvl1p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2659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383990" indent="-383990" algn="l" defTabSz="914377" rtl="0" eaLnBrk="1" latinLnBrk="0" hangingPunct="1">
        <a:lnSpc>
          <a:spcPct val="100000"/>
        </a:lnSpc>
        <a:spcBef>
          <a:spcPts val="0"/>
        </a:spcBef>
        <a:spcAft>
          <a:spcPts val="800"/>
        </a:spcAft>
        <a:buClr>
          <a:srgbClr val="FF6C00"/>
        </a:buClr>
        <a:buFont typeface="Arial" panose="020B0604020202020204" pitchFamily="34" charset="0"/>
        <a:buChar char="•"/>
        <a:tabLst>
          <a:tab pos="355591" algn="l"/>
        </a:tabLst>
        <a:defRPr lang="nl-NL" sz="2400" kern="1200" dirty="0" smtClean="0">
          <a:solidFill>
            <a:schemeClr val="tx1"/>
          </a:solidFill>
          <a:latin typeface="+mn-lt"/>
          <a:ea typeface="+mn-ea"/>
          <a:cs typeface="+mn-cs"/>
        </a:defRPr>
      </a:lvl1pPr>
      <a:lvl2pPr marL="623984" indent="-239994" algn="l" defTabSz="914377" rtl="0" eaLnBrk="1" latinLnBrk="0" hangingPunct="1">
        <a:lnSpc>
          <a:spcPct val="100000"/>
        </a:lnSpc>
        <a:spcBef>
          <a:spcPts val="500"/>
        </a:spcBef>
        <a:spcAft>
          <a:spcPts val="800"/>
        </a:spcAft>
        <a:buClr>
          <a:srgbClr val="FF6C00"/>
        </a:buClr>
        <a:buFont typeface="Arial" panose="020B0604020202020204" pitchFamily="34" charset="0"/>
        <a:buChar char="−"/>
        <a:defRPr lang="nl-NL" sz="2133" kern="1200" dirty="0" smtClean="0">
          <a:solidFill>
            <a:schemeClr val="tx1"/>
          </a:solidFill>
          <a:latin typeface="+mn-lt"/>
          <a:ea typeface="+mn-ea"/>
          <a:cs typeface="+mn-cs"/>
        </a:defRPr>
      </a:lvl2pPr>
      <a:lvl3pPr marL="863978"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3pPr>
      <a:lvl4pPr marL="1103972"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4pPr>
      <a:lvl5pPr marL="1343966"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de-DE" sz="2133" kern="1200" dirty="0">
          <a:solidFill>
            <a:schemeClr val="tx1"/>
          </a:solidFill>
          <a:latin typeface="+mn-lt"/>
          <a:ea typeface="+mn-ea"/>
          <a:cs typeface="+mn-cs"/>
        </a:defRPr>
      </a:lvl5pPr>
      <a:lvl6pPr marL="2412940" indent="-260344"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6pPr>
      <a:lvl7pPr marL="2749482" indent="-234945"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7pPr>
      <a:lvl8pPr marL="3111422" indent="-243411"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8pPr>
      <a:lvl9pPr marL="3464897" indent="-237061"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p15:clr>
            <a:srgbClr val="F26B43"/>
          </p15:clr>
        </p15:guide>
        <p15:guide id="9" orient="horz" pos="441">
          <p15:clr>
            <a:srgbClr val="F26B43"/>
          </p15:clr>
        </p15:guide>
        <p15:guide id="10" orient="horz" pos="123">
          <p15:clr>
            <a:srgbClr val="F26B43"/>
          </p15:clr>
        </p15:guide>
        <p15:guide id="11" orient="horz" pos="3003">
          <p15:clr>
            <a:srgbClr val="547EBF"/>
          </p15:clr>
        </p15:guide>
        <p15:guide id="12" pos="5647">
          <p15:clr>
            <a:srgbClr val="547EBF"/>
          </p15:clr>
        </p15:guide>
        <p15:guide id="13" orient="horz" pos="3185">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c.castelain@elsevier.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apps.apple.com/au/app/clinicalkey-student-bookshelf/id1334330753" TargetMode="External"/><Relationship Id="rId7" Type="http://schemas.openxmlformats.org/officeDocument/2006/relationships/hyperlink" Target="https://support.vitalsource.com/hc/en-us/articles/360023519994-ClinicalKey-Student-Download-Page"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play.google.com/store/apps/details?id=com.elsevier.education.ckmed" TargetMode="Externa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6D2316B-62B6-62BF-5CC1-138701EBC422}"/>
              </a:ext>
            </a:extLst>
          </p:cNvPr>
          <p:cNvPicPr>
            <a:picLocks noChangeAspect="1"/>
          </p:cNvPicPr>
          <p:nvPr/>
        </p:nvPicPr>
        <p:blipFill>
          <a:blip r:embed="rId2"/>
          <a:stretch>
            <a:fillRect/>
          </a:stretch>
        </p:blipFill>
        <p:spPr>
          <a:xfrm>
            <a:off x="492206" y="350345"/>
            <a:ext cx="7083061" cy="3862426"/>
          </a:xfrm>
          <a:prstGeom prst="rect">
            <a:avLst/>
          </a:prstGeom>
        </p:spPr>
      </p:pic>
      <p:pic>
        <p:nvPicPr>
          <p:cNvPr id="11" name="Imagem 32" descr="Imagem em preto e branco com texto preto sobre fundo branco&#10;&#10;Descrição gerada automaticamente com confiança média">
            <a:extLst>
              <a:ext uri="{FF2B5EF4-FFF2-40B4-BE49-F238E27FC236}">
                <a16:creationId xmlns:a16="http://schemas.microsoft.com/office/drawing/2014/main" id="{A40DF33C-E7BF-E775-4589-4657E6F46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06" y="5457873"/>
            <a:ext cx="840081" cy="927911"/>
          </a:xfrm>
          <a:prstGeom prst="rect">
            <a:avLst/>
          </a:prstGeom>
        </p:spPr>
      </p:pic>
      <p:pic>
        <p:nvPicPr>
          <p:cNvPr id="2" name="Imagen 1">
            <a:extLst>
              <a:ext uri="{FF2B5EF4-FFF2-40B4-BE49-F238E27FC236}">
                <a16:creationId xmlns:a16="http://schemas.microsoft.com/office/drawing/2014/main" id="{CA688959-0661-4ADC-4109-E83F025540AA}"/>
              </a:ext>
            </a:extLst>
          </p:cNvPr>
          <p:cNvPicPr>
            <a:picLocks noChangeAspect="1"/>
          </p:cNvPicPr>
          <p:nvPr/>
        </p:nvPicPr>
        <p:blipFill>
          <a:blip r:embed="rId4"/>
          <a:stretch>
            <a:fillRect/>
          </a:stretch>
        </p:blipFill>
        <p:spPr>
          <a:xfrm>
            <a:off x="6846108" y="776040"/>
            <a:ext cx="5210175" cy="2815176"/>
          </a:xfrm>
          <a:prstGeom prst="rect">
            <a:avLst/>
          </a:prstGeom>
        </p:spPr>
      </p:pic>
      <p:pic>
        <p:nvPicPr>
          <p:cNvPr id="3" name="Imagen 2">
            <a:extLst>
              <a:ext uri="{FF2B5EF4-FFF2-40B4-BE49-F238E27FC236}">
                <a16:creationId xmlns:a16="http://schemas.microsoft.com/office/drawing/2014/main" id="{608AB3F8-6C00-1CE6-F49B-EF0E64B25991}"/>
              </a:ext>
            </a:extLst>
          </p:cNvPr>
          <p:cNvPicPr>
            <a:picLocks noChangeAspect="1"/>
          </p:cNvPicPr>
          <p:nvPr/>
        </p:nvPicPr>
        <p:blipFill>
          <a:blip r:embed="rId5"/>
          <a:stretch>
            <a:fillRect/>
          </a:stretch>
        </p:blipFill>
        <p:spPr>
          <a:xfrm>
            <a:off x="2818087" y="3895142"/>
            <a:ext cx="6053853" cy="1072989"/>
          </a:xfrm>
          <a:prstGeom prst="rect">
            <a:avLst/>
          </a:prstGeom>
          <a:solidFill>
            <a:schemeClr val="bg1"/>
          </a:solidFill>
        </p:spPr>
      </p:pic>
      <p:pic>
        <p:nvPicPr>
          <p:cNvPr id="4" name="Imagen 3">
            <a:extLst>
              <a:ext uri="{FF2B5EF4-FFF2-40B4-BE49-F238E27FC236}">
                <a16:creationId xmlns:a16="http://schemas.microsoft.com/office/drawing/2014/main" id="{37E80C14-E32A-4D30-DF28-1263F20A3E37}"/>
              </a:ext>
            </a:extLst>
          </p:cNvPr>
          <p:cNvPicPr>
            <a:picLocks noChangeAspect="1"/>
          </p:cNvPicPr>
          <p:nvPr/>
        </p:nvPicPr>
        <p:blipFill>
          <a:blip r:embed="rId6"/>
          <a:stretch>
            <a:fillRect/>
          </a:stretch>
        </p:blipFill>
        <p:spPr>
          <a:xfrm>
            <a:off x="2392930" y="4650502"/>
            <a:ext cx="6904168" cy="1283363"/>
          </a:xfrm>
          <a:prstGeom prst="rect">
            <a:avLst/>
          </a:prstGeom>
        </p:spPr>
      </p:pic>
      <p:pic>
        <p:nvPicPr>
          <p:cNvPr id="5" name="Imagen 4">
            <a:extLst>
              <a:ext uri="{FF2B5EF4-FFF2-40B4-BE49-F238E27FC236}">
                <a16:creationId xmlns:a16="http://schemas.microsoft.com/office/drawing/2014/main" id="{129558E1-444A-A107-6D98-6E20D4391879}"/>
              </a:ext>
            </a:extLst>
          </p:cNvPr>
          <p:cNvPicPr>
            <a:picLocks noChangeAspect="1"/>
          </p:cNvPicPr>
          <p:nvPr/>
        </p:nvPicPr>
        <p:blipFill>
          <a:blip r:embed="rId7"/>
          <a:stretch>
            <a:fillRect/>
          </a:stretch>
        </p:blipFill>
        <p:spPr>
          <a:xfrm>
            <a:off x="9780627" y="4638466"/>
            <a:ext cx="2158171" cy="2206943"/>
          </a:xfrm>
          <a:prstGeom prst="rect">
            <a:avLst/>
          </a:prstGeom>
        </p:spPr>
      </p:pic>
    </p:spTree>
    <p:extLst>
      <p:ext uri="{BB962C8B-B14F-4D97-AF65-F5344CB8AC3E}">
        <p14:creationId xmlns:p14="http://schemas.microsoft.com/office/powerpoint/2010/main" val="388994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30ABD-C575-692F-F9DC-BA9A9B24809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4B58C2-A888-CDEB-8F16-E45FE58CFA9B}"/>
              </a:ext>
            </a:extLst>
          </p:cNvPr>
          <p:cNvSpPr>
            <a:spLocks noGrp="1"/>
          </p:cNvSpPr>
          <p:nvPr>
            <p:ph type="title"/>
          </p:nvPr>
        </p:nvSpPr>
        <p:spPr>
          <a:xfrm>
            <a:off x="838200" y="293911"/>
            <a:ext cx="9198429" cy="478973"/>
          </a:xfrm>
        </p:spPr>
        <p:txBody>
          <a:bodyPr>
            <a:normAutofit fontScale="90000"/>
          </a:bodyPr>
          <a:lstStyle/>
          <a:p>
            <a:r>
              <a:rPr lang="es-ES" dirty="0"/>
              <a:t>Imágenes </a:t>
            </a:r>
            <a:endParaRPr lang="en-US" dirty="0"/>
          </a:p>
        </p:txBody>
      </p:sp>
      <p:sp>
        <p:nvSpPr>
          <p:cNvPr id="10" name="Rectángulo 9">
            <a:extLst>
              <a:ext uri="{FF2B5EF4-FFF2-40B4-BE49-F238E27FC236}">
                <a16:creationId xmlns:a16="http://schemas.microsoft.com/office/drawing/2014/main" id="{A81EB930-E97B-35E3-8058-E13D2A5CD2D2}"/>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58943EDB-A2BA-F9C9-A329-746C65EB83B9}"/>
              </a:ext>
            </a:extLst>
          </p:cNvPr>
          <p:cNvPicPr>
            <a:picLocks noChangeAspect="1"/>
          </p:cNvPicPr>
          <p:nvPr/>
        </p:nvPicPr>
        <p:blipFill>
          <a:blip r:embed="rId2"/>
          <a:stretch>
            <a:fillRect/>
          </a:stretch>
        </p:blipFill>
        <p:spPr>
          <a:xfrm>
            <a:off x="1140603" y="1734781"/>
            <a:ext cx="9910793" cy="4437420"/>
          </a:xfrm>
          <a:prstGeom prst="rect">
            <a:avLst/>
          </a:prstGeom>
        </p:spPr>
      </p:pic>
    </p:spTree>
    <p:extLst>
      <p:ext uri="{BB962C8B-B14F-4D97-AF65-F5344CB8AC3E}">
        <p14:creationId xmlns:p14="http://schemas.microsoft.com/office/powerpoint/2010/main" val="277285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59177-B09D-3969-FD5B-BA31AD45838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4678DD-6978-3248-C50D-F0AEBEE0CE16}"/>
              </a:ext>
            </a:extLst>
          </p:cNvPr>
          <p:cNvSpPr>
            <a:spLocks noGrp="1"/>
          </p:cNvSpPr>
          <p:nvPr>
            <p:ph type="title"/>
          </p:nvPr>
        </p:nvSpPr>
        <p:spPr>
          <a:xfrm>
            <a:off x="838200" y="293911"/>
            <a:ext cx="9198429" cy="478973"/>
          </a:xfrm>
        </p:spPr>
        <p:txBody>
          <a:bodyPr>
            <a:normAutofit fontScale="90000"/>
          </a:bodyPr>
          <a:lstStyle/>
          <a:p>
            <a:r>
              <a:rPr lang="es-ES" dirty="0"/>
              <a:t>Videos </a:t>
            </a:r>
            <a:endParaRPr lang="en-US" dirty="0"/>
          </a:p>
        </p:txBody>
      </p:sp>
      <p:sp>
        <p:nvSpPr>
          <p:cNvPr id="10" name="Rectángulo 9">
            <a:extLst>
              <a:ext uri="{FF2B5EF4-FFF2-40B4-BE49-F238E27FC236}">
                <a16:creationId xmlns:a16="http://schemas.microsoft.com/office/drawing/2014/main" id="{1397F4C3-C828-8270-07DC-D8D181BD46B3}"/>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422FF21E-F04A-7069-DF82-BBA89C3030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909869"/>
            <a:ext cx="10601792" cy="4175245"/>
          </a:xfrm>
          <a:prstGeom prst="rect">
            <a:avLst/>
          </a:prstGeom>
        </p:spPr>
      </p:pic>
      <p:cxnSp>
        <p:nvCxnSpPr>
          <p:cNvPr id="6" name="Conector recto de flecha 5">
            <a:extLst>
              <a:ext uri="{FF2B5EF4-FFF2-40B4-BE49-F238E27FC236}">
                <a16:creationId xmlns:a16="http://schemas.microsoft.com/office/drawing/2014/main" id="{2E8DBAAD-AD3C-7751-1E0C-0470A9E11203}"/>
              </a:ext>
            </a:extLst>
          </p:cNvPr>
          <p:cNvCxnSpPr>
            <a:cxnSpLocks/>
          </p:cNvCxnSpPr>
          <p:nvPr/>
        </p:nvCxnSpPr>
        <p:spPr>
          <a:xfrm flipH="1" flipV="1">
            <a:off x="9263742" y="2852057"/>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 name="Conector recto de flecha 2">
            <a:extLst>
              <a:ext uri="{FF2B5EF4-FFF2-40B4-BE49-F238E27FC236}">
                <a16:creationId xmlns:a16="http://schemas.microsoft.com/office/drawing/2014/main" id="{1627E3C9-E80C-E914-ABB8-63A2E374291A}"/>
              </a:ext>
            </a:extLst>
          </p:cNvPr>
          <p:cNvCxnSpPr>
            <a:cxnSpLocks/>
          </p:cNvCxnSpPr>
          <p:nvPr/>
        </p:nvCxnSpPr>
        <p:spPr>
          <a:xfrm flipH="1" flipV="1">
            <a:off x="6313713" y="5796642"/>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335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83DC7-C10D-4B32-5442-D229153E5D4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4A6F2FF-D359-9E97-A81B-31EA84E9BC09}"/>
              </a:ext>
            </a:extLst>
          </p:cNvPr>
          <p:cNvSpPr>
            <a:spLocks noGrp="1"/>
          </p:cNvSpPr>
          <p:nvPr>
            <p:ph type="title"/>
          </p:nvPr>
        </p:nvSpPr>
        <p:spPr>
          <a:xfrm>
            <a:off x="838200" y="293911"/>
            <a:ext cx="9198429" cy="478973"/>
          </a:xfrm>
        </p:spPr>
        <p:txBody>
          <a:bodyPr>
            <a:normAutofit fontScale="90000"/>
          </a:bodyPr>
          <a:lstStyle/>
          <a:p>
            <a:r>
              <a:rPr lang="es-ES" dirty="0"/>
              <a:t>Videos </a:t>
            </a:r>
            <a:endParaRPr lang="en-US" dirty="0"/>
          </a:p>
        </p:txBody>
      </p:sp>
      <p:sp>
        <p:nvSpPr>
          <p:cNvPr id="10" name="Rectángulo 9">
            <a:extLst>
              <a:ext uri="{FF2B5EF4-FFF2-40B4-BE49-F238E27FC236}">
                <a16:creationId xmlns:a16="http://schemas.microsoft.com/office/drawing/2014/main" id="{B059E576-D2F4-1F11-D358-A2777FA0E4EB}"/>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a:extLst>
              <a:ext uri="{FF2B5EF4-FFF2-40B4-BE49-F238E27FC236}">
                <a16:creationId xmlns:a16="http://schemas.microsoft.com/office/drawing/2014/main" id="{847C1DE2-34DB-09C2-0F85-ABF17559DB8D}"/>
              </a:ext>
            </a:extLst>
          </p:cNvPr>
          <p:cNvPicPr>
            <a:picLocks noChangeAspect="1"/>
          </p:cNvPicPr>
          <p:nvPr/>
        </p:nvPicPr>
        <p:blipFill>
          <a:blip r:embed="rId2"/>
          <a:stretch>
            <a:fillRect/>
          </a:stretch>
        </p:blipFill>
        <p:spPr>
          <a:xfrm>
            <a:off x="1156492" y="1507673"/>
            <a:ext cx="10137735" cy="4577442"/>
          </a:xfrm>
          <a:prstGeom prst="rect">
            <a:avLst/>
          </a:prstGeom>
        </p:spPr>
      </p:pic>
    </p:spTree>
    <p:extLst>
      <p:ext uri="{BB962C8B-B14F-4D97-AF65-F5344CB8AC3E}">
        <p14:creationId xmlns:p14="http://schemas.microsoft.com/office/powerpoint/2010/main" val="379277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D685D-E948-6258-EA4C-5B97B953BB6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7539904-CD01-5591-8FD6-6C891ACFF466}"/>
              </a:ext>
            </a:extLst>
          </p:cNvPr>
          <p:cNvSpPr>
            <a:spLocks noGrp="1"/>
          </p:cNvSpPr>
          <p:nvPr>
            <p:ph type="title"/>
          </p:nvPr>
        </p:nvSpPr>
        <p:spPr>
          <a:xfrm>
            <a:off x="838200" y="293911"/>
            <a:ext cx="9198429" cy="478973"/>
          </a:xfrm>
        </p:spPr>
        <p:txBody>
          <a:bodyPr>
            <a:normAutofit fontScale="90000"/>
          </a:bodyPr>
          <a:lstStyle/>
          <a:p>
            <a:r>
              <a:rPr lang="es-ES" dirty="0"/>
              <a:t>Resúmenes </a:t>
            </a:r>
            <a:endParaRPr lang="en-US" dirty="0"/>
          </a:p>
        </p:txBody>
      </p:sp>
      <p:sp>
        <p:nvSpPr>
          <p:cNvPr id="10" name="Rectángulo 9">
            <a:extLst>
              <a:ext uri="{FF2B5EF4-FFF2-40B4-BE49-F238E27FC236}">
                <a16:creationId xmlns:a16="http://schemas.microsoft.com/office/drawing/2014/main" id="{0C568689-2634-3EAA-2811-ECAFAFA776BB}"/>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533C4D10-BA58-28A4-F6D9-52BB54B6C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909869"/>
            <a:ext cx="10601792" cy="4175245"/>
          </a:xfrm>
          <a:prstGeom prst="rect">
            <a:avLst/>
          </a:prstGeom>
        </p:spPr>
      </p:pic>
      <p:cxnSp>
        <p:nvCxnSpPr>
          <p:cNvPr id="6" name="Conector recto de flecha 5">
            <a:extLst>
              <a:ext uri="{FF2B5EF4-FFF2-40B4-BE49-F238E27FC236}">
                <a16:creationId xmlns:a16="http://schemas.microsoft.com/office/drawing/2014/main" id="{F855EDCF-F85F-DFE9-F0AE-63D66AEEA90F}"/>
              </a:ext>
            </a:extLst>
          </p:cNvPr>
          <p:cNvCxnSpPr>
            <a:cxnSpLocks/>
          </p:cNvCxnSpPr>
          <p:nvPr/>
        </p:nvCxnSpPr>
        <p:spPr>
          <a:xfrm flipH="1" flipV="1">
            <a:off x="9960427" y="2852057"/>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04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E45A3-C577-A9B5-90C4-F9EBDC93818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FA03FCF-5429-C05C-3237-11AAEB2D7757}"/>
              </a:ext>
            </a:extLst>
          </p:cNvPr>
          <p:cNvSpPr>
            <a:spLocks noGrp="1"/>
          </p:cNvSpPr>
          <p:nvPr>
            <p:ph type="title"/>
          </p:nvPr>
        </p:nvSpPr>
        <p:spPr>
          <a:xfrm>
            <a:off x="838200" y="293911"/>
            <a:ext cx="9198429" cy="478973"/>
          </a:xfrm>
        </p:spPr>
        <p:txBody>
          <a:bodyPr>
            <a:normAutofit fontScale="90000"/>
          </a:bodyPr>
          <a:lstStyle/>
          <a:p>
            <a:r>
              <a:rPr lang="es-ES" dirty="0"/>
              <a:t>Resúmenes </a:t>
            </a:r>
            <a:endParaRPr lang="en-US" dirty="0"/>
          </a:p>
        </p:txBody>
      </p:sp>
      <p:sp>
        <p:nvSpPr>
          <p:cNvPr id="10" name="Rectángulo 9">
            <a:extLst>
              <a:ext uri="{FF2B5EF4-FFF2-40B4-BE49-F238E27FC236}">
                <a16:creationId xmlns:a16="http://schemas.microsoft.com/office/drawing/2014/main" id="{FBF5F2A2-A55E-2EAD-0649-FDDA6BC32B08}"/>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6EDBFF4E-9A61-DCC6-53F9-AD8AE1CEC7EB}"/>
              </a:ext>
            </a:extLst>
          </p:cNvPr>
          <p:cNvPicPr>
            <a:picLocks noChangeAspect="1"/>
          </p:cNvPicPr>
          <p:nvPr/>
        </p:nvPicPr>
        <p:blipFill>
          <a:blip r:embed="rId2"/>
          <a:stretch>
            <a:fillRect/>
          </a:stretch>
        </p:blipFill>
        <p:spPr>
          <a:xfrm>
            <a:off x="838200" y="1518422"/>
            <a:ext cx="10726246" cy="4719092"/>
          </a:xfrm>
          <a:prstGeom prst="rect">
            <a:avLst/>
          </a:prstGeom>
        </p:spPr>
      </p:pic>
    </p:spTree>
    <p:extLst>
      <p:ext uri="{BB962C8B-B14F-4D97-AF65-F5344CB8AC3E}">
        <p14:creationId xmlns:p14="http://schemas.microsoft.com/office/powerpoint/2010/main" val="332552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7E63D-C44E-835D-FEB7-9F8E9C6EB0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3CE90F-B550-1459-6A58-7B59D02C8AA4}"/>
              </a:ext>
            </a:extLst>
          </p:cNvPr>
          <p:cNvSpPr>
            <a:spLocks noGrp="1"/>
          </p:cNvSpPr>
          <p:nvPr>
            <p:ph type="title"/>
          </p:nvPr>
        </p:nvSpPr>
        <p:spPr>
          <a:xfrm>
            <a:off x="838200" y="293911"/>
            <a:ext cx="9198429" cy="478973"/>
          </a:xfrm>
        </p:spPr>
        <p:txBody>
          <a:bodyPr>
            <a:normAutofit fontScale="90000"/>
          </a:bodyPr>
          <a:lstStyle/>
          <a:p>
            <a:r>
              <a:rPr lang="es-ES" dirty="0"/>
              <a:t>Resúmenes </a:t>
            </a:r>
            <a:endParaRPr lang="en-US" dirty="0"/>
          </a:p>
        </p:txBody>
      </p:sp>
      <p:sp>
        <p:nvSpPr>
          <p:cNvPr id="10" name="Rectángulo 9">
            <a:extLst>
              <a:ext uri="{FF2B5EF4-FFF2-40B4-BE49-F238E27FC236}">
                <a16:creationId xmlns:a16="http://schemas.microsoft.com/office/drawing/2014/main" id="{2F7042DB-FDC7-8C06-85DC-7EFA887A1A26}"/>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38A070E3-72A6-3838-E846-B23E9CD8E313}"/>
              </a:ext>
            </a:extLst>
          </p:cNvPr>
          <p:cNvPicPr>
            <a:picLocks noChangeAspect="1"/>
          </p:cNvPicPr>
          <p:nvPr/>
        </p:nvPicPr>
        <p:blipFill>
          <a:blip r:embed="rId2"/>
          <a:stretch>
            <a:fillRect/>
          </a:stretch>
        </p:blipFill>
        <p:spPr>
          <a:xfrm>
            <a:off x="3864088" y="1972894"/>
            <a:ext cx="7694572" cy="3644136"/>
          </a:xfrm>
          <a:prstGeom prst="rect">
            <a:avLst/>
          </a:prstGeom>
        </p:spPr>
      </p:pic>
      <p:pic>
        <p:nvPicPr>
          <p:cNvPr id="7" name="Imagen 6">
            <a:extLst>
              <a:ext uri="{FF2B5EF4-FFF2-40B4-BE49-F238E27FC236}">
                <a16:creationId xmlns:a16="http://schemas.microsoft.com/office/drawing/2014/main" id="{0958D400-5F78-03F4-76D0-B410201E8C2A}"/>
              </a:ext>
            </a:extLst>
          </p:cNvPr>
          <p:cNvPicPr>
            <a:picLocks noChangeAspect="1"/>
          </p:cNvPicPr>
          <p:nvPr/>
        </p:nvPicPr>
        <p:blipFill>
          <a:blip r:embed="rId3"/>
          <a:stretch>
            <a:fillRect/>
          </a:stretch>
        </p:blipFill>
        <p:spPr>
          <a:xfrm>
            <a:off x="1028185" y="2051422"/>
            <a:ext cx="2406774" cy="3168813"/>
          </a:xfrm>
          <a:prstGeom prst="rect">
            <a:avLst/>
          </a:prstGeom>
        </p:spPr>
      </p:pic>
    </p:spTree>
    <p:extLst>
      <p:ext uri="{BB962C8B-B14F-4D97-AF65-F5344CB8AC3E}">
        <p14:creationId xmlns:p14="http://schemas.microsoft.com/office/powerpoint/2010/main" val="351764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B32DF-4EA6-1406-E7FC-868B3973E59D}"/>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A7733B82-1C4E-CBDD-CA8C-645C36601DA3}"/>
              </a:ext>
            </a:extLst>
          </p:cNvPr>
          <p:cNvPicPr>
            <a:picLocks noChangeAspect="1"/>
          </p:cNvPicPr>
          <p:nvPr/>
        </p:nvPicPr>
        <p:blipFill>
          <a:blip r:embed="rId2"/>
          <a:stretch>
            <a:fillRect/>
          </a:stretch>
        </p:blipFill>
        <p:spPr>
          <a:xfrm>
            <a:off x="1124806" y="1811905"/>
            <a:ext cx="10123613" cy="3783352"/>
          </a:xfrm>
          <a:prstGeom prst="rect">
            <a:avLst/>
          </a:prstGeom>
        </p:spPr>
      </p:pic>
      <p:sp>
        <p:nvSpPr>
          <p:cNvPr id="2" name="Título 1">
            <a:extLst>
              <a:ext uri="{FF2B5EF4-FFF2-40B4-BE49-F238E27FC236}">
                <a16:creationId xmlns:a16="http://schemas.microsoft.com/office/drawing/2014/main" id="{EDAA82FC-E495-0AA6-6D18-07D1983E2CB0}"/>
              </a:ext>
            </a:extLst>
          </p:cNvPr>
          <p:cNvSpPr>
            <a:spLocks noGrp="1"/>
          </p:cNvSpPr>
          <p:nvPr>
            <p:ph type="title"/>
          </p:nvPr>
        </p:nvSpPr>
        <p:spPr>
          <a:xfrm>
            <a:off x="838200" y="283027"/>
            <a:ext cx="9372600" cy="478973"/>
          </a:xfrm>
        </p:spPr>
        <p:txBody>
          <a:bodyPr>
            <a:noAutofit/>
          </a:bodyPr>
          <a:lstStyle/>
          <a:p>
            <a:r>
              <a:rPr lang="es-ES" sz="3600" dirty="0"/>
              <a:t>Recursos de estudio: Mi lista </a:t>
            </a:r>
            <a:endParaRPr lang="en-US" sz="3600" dirty="0"/>
          </a:p>
        </p:txBody>
      </p:sp>
      <p:sp>
        <p:nvSpPr>
          <p:cNvPr id="10" name="Rectángulo 9">
            <a:extLst>
              <a:ext uri="{FF2B5EF4-FFF2-40B4-BE49-F238E27FC236}">
                <a16:creationId xmlns:a16="http://schemas.microsoft.com/office/drawing/2014/main" id="{E4D049A7-EA93-DF69-0B2B-846EE273C1C6}"/>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ángulo 5">
            <a:extLst>
              <a:ext uri="{FF2B5EF4-FFF2-40B4-BE49-F238E27FC236}">
                <a16:creationId xmlns:a16="http://schemas.microsoft.com/office/drawing/2014/main" id="{E62B4ADE-55B7-09E8-C16E-AFC2C5DC61E3}"/>
              </a:ext>
            </a:extLst>
          </p:cNvPr>
          <p:cNvSpPr/>
          <p:nvPr/>
        </p:nvSpPr>
        <p:spPr>
          <a:xfrm>
            <a:off x="6096001" y="1611087"/>
            <a:ext cx="1676400" cy="1730827"/>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214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2A505-97E6-CC45-C90C-29B38697270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492E5B-04B4-C582-B7B9-7A1CE449A401}"/>
              </a:ext>
            </a:extLst>
          </p:cNvPr>
          <p:cNvSpPr>
            <a:spLocks noGrp="1"/>
          </p:cNvSpPr>
          <p:nvPr>
            <p:ph type="title"/>
          </p:nvPr>
        </p:nvSpPr>
        <p:spPr>
          <a:xfrm>
            <a:off x="838200" y="283027"/>
            <a:ext cx="9372600" cy="478973"/>
          </a:xfrm>
        </p:spPr>
        <p:txBody>
          <a:bodyPr>
            <a:noAutofit/>
          </a:bodyPr>
          <a:lstStyle/>
          <a:p>
            <a:r>
              <a:rPr lang="es-ES" sz="3600" dirty="0"/>
              <a:t>Como crear colecciones</a:t>
            </a:r>
            <a:endParaRPr lang="en-US" sz="3600" dirty="0"/>
          </a:p>
        </p:txBody>
      </p:sp>
      <p:sp>
        <p:nvSpPr>
          <p:cNvPr id="10" name="Rectángulo 9">
            <a:extLst>
              <a:ext uri="{FF2B5EF4-FFF2-40B4-BE49-F238E27FC236}">
                <a16:creationId xmlns:a16="http://schemas.microsoft.com/office/drawing/2014/main" id="{9C42031E-A32B-F8E7-41A8-0EEAC4C490B8}"/>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7286ACB-A863-D4BB-1FD7-75919A5FA34A}"/>
              </a:ext>
            </a:extLst>
          </p:cNvPr>
          <p:cNvSpPr txBox="1"/>
          <p:nvPr/>
        </p:nvSpPr>
        <p:spPr>
          <a:xfrm>
            <a:off x="762000" y="1719943"/>
            <a:ext cx="3722914" cy="4893647"/>
          </a:xfrm>
          <a:prstGeom prst="rect">
            <a:avLst/>
          </a:prstGeom>
          <a:noFill/>
        </p:spPr>
        <p:txBody>
          <a:bodyPr wrap="square" rtlCol="0">
            <a:spAutoFit/>
          </a:bodyPr>
          <a:lstStyle/>
          <a:p>
            <a:pPr marL="342900" indent="-342900">
              <a:buFont typeface="+mj-lt"/>
              <a:buAutoNum type="arabicPeriod"/>
            </a:pPr>
            <a:r>
              <a:rPr lang="es-ES" sz="2400" dirty="0"/>
              <a:t>Vamos a recursos de estudio. Insertamos un termino de búsqueda. Por ejemplo: quemadura</a:t>
            </a:r>
          </a:p>
          <a:p>
            <a:pPr marL="342900" indent="-342900">
              <a:buFont typeface="+mj-lt"/>
              <a:buAutoNum type="arabicPeriod"/>
            </a:pPr>
            <a:endParaRPr lang="es-ES" sz="2400" dirty="0"/>
          </a:p>
          <a:p>
            <a:pPr marL="342900" indent="-342900">
              <a:buFont typeface="+mj-lt"/>
              <a:buAutoNum type="arabicPeriod"/>
            </a:pPr>
            <a:endParaRPr lang="es-ES" sz="2400" dirty="0"/>
          </a:p>
          <a:p>
            <a:pPr marL="342900" indent="-342900">
              <a:buFont typeface="+mj-lt"/>
              <a:buAutoNum type="arabicPeriod"/>
            </a:pPr>
            <a:endParaRPr lang="es-ES" sz="2400" dirty="0"/>
          </a:p>
          <a:p>
            <a:pPr marL="342900" indent="-342900">
              <a:buFont typeface="+mj-lt"/>
              <a:buAutoNum type="arabicPeriod"/>
            </a:pPr>
            <a:r>
              <a:rPr lang="es-ES" sz="2400" dirty="0"/>
              <a:t>Seleccionamos el resultado relevante que nos interese y lo abrimos.</a:t>
            </a:r>
            <a:r>
              <a:rPr lang="en-US" sz="2400" dirty="0" err="1"/>
              <a:t>Marcamos</a:t>
            </a:r>
            <a:r>
              <a:rPr lang="en-US" sz="2400" dirty="0"/>
              <a:t> la estrella de la </a:t>
            </a:r>
            <a:r>
              <a:rPr lang="en-US" sz="2400" dirty="0" err="1"/>
              <a:t>derecha</a:t>
            </a:r>
            <a:r>
              <a:rPr lang="en-US" sz="2400" dirty="0"/>
              <a:t> </a:t>
            </a:r>
            <a:endParaRPr lang="es-ES" sz="2400" dirty="0"/>
          </a:p>
        </p:txBody>
      </p:sp>
      <p:pic>
        <p:nvPicPr>
          <p:cNvPr id="6" name="Imagen 5">
            <a:extLst>
              <a:ext uri="{FF2B5EF4-FFF2-40B4-BE49-F238E27FC236}">
                <a16:creationId xmlns:a16="http://schemas.microsoft.com/office/drawing/2014/main" id="{6BADE728-B10B-9F0A-54ED-8F952AB159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610923"/>
            <a:ext cx="5230812" cy="2322512"/>
          </a:xfrm>
          <a:prstGeom prst="rect">
            <a:avLst/>
          </a:prstGeom>
        </p:spPr>
      </p:pic>
      <p:pic>
        <p:nvPicPr>
          <p:cNvPr id="8" name="Imagen 7">
            <a:extLst>
              <a:ext uri="{FF2B5EF4-FFF2-40B4-BE49-F238E27FC236}">
                <a16:creationId xmlns:a16="http://schemas.microsoft.com/office/drawing/2014/main" id="{735B827F-1E7D-176B-C223-0A4663D7F2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4206192"/>
            <a:ext cx="5230812" cy="2368781"/>
          </a:xfrm>
          <a:prstGeom prst="rect">
            <a:avLst/>
          </a:prstGeom>
        </p:spPr>
      </p:pic>
      <p:cxnSp>
        <p:nvCxnSpPr>
          <p:cNvPr id="11" name="Conector recto de flecha 10">
            <a:extLst>
              <a:ext uri="{FF2B5EF4-FFF2-40B4-BE49-F238E27FC236}">
                <a16:creationId xmlns:a16="http://schemas.microsoft.com/office/drawing/2014/main" id="{DEB0DAC4-51A2-4BDE-E1E7-E7A3D06AE394}"/>
              </a:ext>
            </a:extLst>
          </p:cNvPr>
          <p:cNvCxnSpPr>
            <a:cxnSpLocks/>
          </p:cNvCxnSpPr>
          <p:nvPr/>
        </p:nvCxnSpPr>
        <p:spPr>
          <a:xfrm flipH="1" flipV="1">
            <a:off x="9753600" y="5247077"/>
            <a:ext cx="457200" cy="2884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582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D9E39-6430-364A-DB8B-DD9B9993E9C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BA0B005-E5A1-AEBF-CCA7-82E1C8BA0F8D}"/>
              </a:ext>
            </a:extLst>
          </p:cNvPr>
          <p:cNvSpPr>
            <a:spLocks noGrp="1"/>
          </p:cNvSpPr>
          <p:nvPr>
            <p:ph type="title"/>
          </p:nvPr>
        </p:nvSpPr>
        <p:spPr>
          <a:xfrm>
            <a:off x="838200" y="283027"/>
            <a:ext cx="9372600" cy="478973"/>
          </a:xfrm>
        </p:spPr>
        <p:txBody>
          <a:bodyPr>
            <a:noAutofit/>
          </a:bodyPr>
          <a:lstStyle/>
          <a:p>
            <a:r>
              <a:rPr lang="es-ES" sz="3600" dirty="0"/>
              <a:t>Como crear colecciones (II)</a:t>
            </a:r>
            <a:endParaRPr lang="en-US" sz="3600" dirty="0"/>
          </a:p>
        </p:txBody>
      </p:sp>
      <p:sp>
        <p:nvSpPr>
          <p:cNvPr id="10" name="Rectángulo 9">
            <a:extLst>
              <a:ext uri="{FF2B5EF4-FFF2-40B4-BE49-F238E27FC236}">
                <a16:creationId xmlns:a16="http://schemas.microsoft.com/office/drawing/2014/main" id="{EC01AE3C-1EA9-B5BD-0DBE-67258A5193E1}"/>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2DC66452-2DDD-BF02-C5E0-9A7B17B8C513}"/>
              </a:ext>
            </a:extLst>
          </p:cNvPr>
          <p:cNvSpPr txBox="1"/>
          <p:nvPr/>
        </p:nvSpPr>
        <p:spPr>
          <a:xfrm>
            <a:off x="762000" y="1719943"/>
            <a:ext cx="3646714" cy="4893647"/>
          </a:xfrm>
          <a:prstGeom prst="rect">
            <a:avLst/>
          </a:prstGeom>
          <a:noFill/>
        </p:spPr>
        <p:txBody>
          <a:bodyPr wrap="square" rtlCol="0">
            <a:spAutoFit/>
          </a:bodyPr>
          <a:lstStyle/>
          <a:p>
            <a:pPr algn="just"/>
            <a:r>
              <a:rPr lang="es-ES" sz="2400" dirty="0"/>
              <a:t>3. Al clicar sobre la estrella, nos aparece un cartel indicando que este contenido se ha guardado en una colección. </a:t>
            </a:r>
          </a:p>
          <a:p>
            <a:pPr algn="just"/>
            <a:endParaRPr lang="es-ES" sz="2400" dirty="0"/>
          </a:p>
          <a:p>
            <a:pPr algn="just"/>
            <a:endParaRPr lang="es-ES" sz="2400" dirty="0"/>
          </a:p>
          <a:p>
            <a:pPr algn="just"/>
            <a:r>
              <a:rPr lang="es-ES" sz="2400" dirty="0"/>
              <a:t>4. Si preferimos cambiar de colección o crear una nueva, clicamos en la opción de cambiar del banner y nos da todas estas posibilidades</a:t>
            </a:r>
            <a:endParaRPr lang="en-US" sz="2400" dirty="0"/>
          </a:p>
        </p:txBody>
      </p:sp>
      <p:pic>
        <p:nvPicPr>
          <p:cNvPr id="7" name="Imagen 6">
            <a:extLst>
              <a:ext uri="{FF2B5EF4-FFF2-40B4-BE49-F238E27FC236}">
                <a16:creationId xmlns:a16="http://schemas.microsoft.com/office/drawing/2014/main" id="{14BDF2D3-C181-2672-CB19-BDC9F0DA06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85109" y="1493997"/>
            <a:ext cx="5130491" cy="2389227"/>
          </a:xfrm>
          <a:prstGeom prst="rect">
            <a:avLst/>
          </a:prstGeom>
        </p:spPr>
      </p:pic>
      <p:pic>
        <p:nvPicPr>
          <p:cNvPr id="9" name="Imagen 8">
            <a:extLst>
              <a:ext uri="{FF2B5EF4-FFF2-40B4-BE49-F238E27FC236}">
                <a16:creationId xmlns:a16="http://schemas.microsoft.com/office/drawing/2014/main" id="{C0CC09C8-C9C1-351D-E7A4-6E1AE58735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5332" y="4065492"/>
            <a:ext cx="4750044" cy="2635385"/>
          </a:xfrm>
          <a:prstGeom prst="rect">
            <a:avLst/>
          </a:prstGeom>
        </p:spPr>
      </p:pic>
      <p:cxnSp>
        <p:nvCxnSpPr>
          <p:cNvPr id="12" name="Conector recto de flecha 11">
            <a:extLst>
              <a:ext uri="{FF2B5EF4-FFF2-40B4-BE49-F238E27FC236}">
                <a16:creationId xmlns:a16="http://schemas.microsoft.com/office/drawing/2014/main" id="{9AB93DC4-9AE4-B03A-FDA0-E0431E4F356D}"/>
              </a:ext>
            </a:extLst>
          </p:cNvPr>
          <p:cNvCxnSpPr>
            <a:cxnSpLocks/>
          </p:cNvCxnSpPr>
          <p:nvPr/>
        </p:nvCxnSpPr>
        <p:spPr>
          <a:xfrm flipH="1" flipV="1">
            <a:off x="9898249" y="2475824"/>
            <a:ext cx="617351" cy="702805"/>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4768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DA90-25DE-AEE6-B914-057F5D8AD2A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907DEB9-CDE6-0720-4F38-C2802D7EA0B4}"/>
              </a:ext>
            </a:extLst>
          </p:cNvPr>
          <p:cNvSpPr>
            <a:spLocks noGrp="1"/>
          </p:cNvSpPr>
          <p:nvPr>
            <p:ph type="title"/>
          </p:nvPr>
        </p:nvSpPr>
        <p:spPr>
          <a:xfrm>
            <a:off x="838200" y="283027"/>
            <a:ext cx="9372600" cy="478973"/>
          </a:xfrm>
        </p:spPr>
        <p:txBody>
          <a:bodyPr>
            <a:noAutofit/>
          </a:bodyPr>
          <a:lstStyle/>
          <a:p>
            <a:r>
              <a:rPr lang="es-ES" sz="3600" dirty="0"/>
              <a:t>Como hacer presentaciones</a:t>
            </a:r>
            <a:endParaRPr lang="en-US" sz="3600" dirty="0"/>
          </a:p>
        </p:txBody>
      </p:sp>
      <p:sp>
        <p:nvSpPr>
          <p:cNvPr id="10" name="Rectángulo 9">
            <a:extLst>
              <a:ext uri="{FF2B5EF4-FFF2-40B4-BE49-F238E27FC236}">
                <a16:creationId xmlns:a16="http://schemas.microsoft.com/office/drawing/2014/main" id="{C5E0F30E-20E3-6169-DA56-2AE97ED6B82B}"/>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EB211F17-D126-799D-D684-F9B1935817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99" y="1690799"/>
            <a:ext cx="10693855" cy="4198372"/>
          </a:xfrm>
          <a:prstGeom prst="rect">
            <a:avLst/>
          </a:prstGeom>
        </p:spPr>
      </p:pic>
    </p:spTree>
    <p:extLst>
      <p:ext uri="{BB962C8B-B14F-4D97-AF65-F5344CB8AC3E}">
        <p14:creationId xmlns:p14="http://schemas.microsoft.com/office/powerpoint/2010/main" val="423580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BCA42-0373-D69A-CE0F-1CA3FC5985BB}"/>
              </a:ext>
            </a:extLst>
          </p:cNvPr>
          <p:cNvSpPr>
            <a:spLocks noGrp="1"/>
          </p:cNvSpPr>
          <p:nvPr>
            <p:ph type="title"/>
          </p:nvPr>
        </p:nvSpPr>
        <p:spPr>
          <a:xfrm>
            <a:off x="838200" y="293911"/>
            <a:ext cx="9198429" cy="478973"/>
          </a:xfrm>
        </p:spPr>
        <p:txBody>
          <a:bodyPr>
            <a:normAutofit fontScale="90000"/>
          </a:bodyPr>
          <a:lstStyle/>
          <a:p>
            <a:r>
              <a:rPr lang="es-ES" dirty="0" err="1"/>
              <a:t>ClinicalKey</a:t>
            </a:r>
            <a:r>
              <a:rPr lang="es-ES" dirty="0"/>
              <a:t> </a:t>
            </a:r>
            <a:r>
              <a:rPr lang="es-ES" dirty="0" err="1"/>
              <a:t>Student</a:t>
            </a:r>
            <a:endParaRPr lang="en-US" dirty="0"/>
          </a:p>
        </p:txBody>
      </p:sp>
      <p:sp>
        <p:nvSpPr>
          <p:cNvPr id="10" name="Rectángulo 9">
            <a:extLst>
              <a:ext uri="{FF2B5EF4-FFF2-40B4-BE49-F238E27FC236}">
                <a16:creationId xmlns:a16="http://schemas.microsoft.com/office/drawing/2014/main" id="{CF683C9F-30C3-4E9A-E710-E6AB6C3CD2A1}"/>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a:extLst>
              <a:ext uri="{FF2B5EF4-FFF2-40B4-BE49-F238E27FC236}">
                <a16:creationId xmlns:a16="http://schemas.microsoft.com/office/drawing/2014/main" id="{3B0E293A-9D7B-D3CD-3CF5-074E20FF7E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3685" y="2597946"/>
            <a:ext cx="3873699" cy="2159111"/>
          </a:xfrm>
          <a:prstGeom prst="rect">
            <a:avLst/>
          </a:prstGeom>
        </p:spPr>
      </p:pic>
      <p:sp>
        <p:nvSpPr>
          <p:cNvPr id="4" name="CuadroTexto 3">
            <a:extLst>
              <a:ext uri="{FF2B5EF4-FFF2-40B4-BE49-F238E27FC236}">
                <a16:creationId xmlns:a16="http://schemas.microsoft.com/office/drawing/2014/main" id="{2C624B69-9049-B02B-63DE-EC45DB4FEE0F}"/>
              </a:ext>
            </a:extLst>
          </p:cNvPr>
          <p:cNvSpPr txBox="1"/>
          <p:nvPr/>
        </p:nvSpPr>
        <p:spPr>
          <a:xfrm>
            <a:off x="1064623" y="2257956"/>
            <a:ext cx="5336178" cy="2677656"/>
          </a:xfrm>
          <a:prstGeom prst="rect">
            <a:avLst/>
          </a:prstGeom>
          <a:noFill/>
        </p:spPr>
        <p:txBody>
          <a:bodyPr wrap="square">
            <a:spAutoFit/>
          </a:bodyPr>
          <a:lstStyle/>
          <a:p>
            <a:r>
              <a:rPr lang="es-ES" sz="2400" b="1" dirty="0" err="1">
                <a:solidFill>
                  <a:schemeClr val="accent2"/>
                </a:solidFill>
              </a:rPr>
              <a:t>ClinicalKey</a:t>
            </a:r>
            <a:r>
              <a:rPr lang="es-ES" sz="2400" b="1" dirty="0">
                <a:solidFill>
                  <a:schemeClr val="accent2"/>
                </a:solidFill>
              </a:rPr>
              <a:t> </a:t>
            </a:r>
            <a:r>
              <a:rPr lang="es-ES" sz="2400" b="1" dirty="0" err="1">
                <a:solidFill>
                  <a:schemeClr val="accent2"/>
                </a:solidFill>
              </a:rPr>
              <a:t>Student</a:t>
            </a:r>
            <a:r>
              <a:rPr lang="es-ES" sz="2400" b="1" dirty="0">
                <a:solidFill>
                  <a:schemeClr val="accent2"/>
                </a:solidFill>
              </a:rPr>
              <a:t> </a:t>
            </a:r>
            <a:r>
              <a:rPr lang="es-ES" sz="2400" dirty="0"/>
              <a:t>es una plataforma educativa interactiva que te proporciona acceso a cientos de libros, imágenes libres de derechos para uso académico, vídeos y herramientas de aprendizaje claves para apoyarte en la enseñanza.</a:t>
            </a:r>
            <a:endParaRPr lang="en-US" sz="2400" dirty="0"/>
          </a:p>
        </p:txBody>
      </p:sp>
    </p:spTree>
    <p:extLst>
      <p:ext uri="{BB962C8B-B14F-4D97-AF65-F5344CB8AC3E}">
        <p14:creationId xmlns:p14="http://schemas.microsoft.com/office/powerpoint/2010/main" val="250749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AC9364C-C13D-8F34-B00B-F5FA92627FAD}"/>
              </a:ext>
            </a:extLst>
          </p:cNvPr>
          <p:cNvSpPr txBox="1"/>
          <p:nvPr/>
        </p:nvSpPr>
        <p:spPr>
          <a:xfrm>
            <a:off x="2329543" y="2396698"/>
            <a:ext cx="6052457" cy="1200329"/>
          </a:xfrm>
          <a:prstGeom prst="rect">
            <a:avLst/>
          </a:prstGeom>
          <a:noFill/>
        </p:spPr>
        <p:txBody>
          <a:bodyPr wrap="square" rtlCol="0">
            <a:spAutoFit/>
          </a:bodyPr>
          <a:lstStyle/>
          <a:p>
            <a:pPr algn="ctr"/>
            <a:r>
              <a:rPr lang="es-ES" sz="7200" b="1" dirty="0"/>
              <a:t>¡¡Gracias!!</a:t>
            </a:r>
            <a:endParaRPr lang="en-US" sz="7200" b="1" dirty="0"/>
          </a:p>
        </p:txBody>
      </p:sp>
      <p:sp>
        <p:nvSpPr>
          <p:cNvPr id="6" name="CuadroTexto 5">
            <a:extLst>
              <a:ext uri="{FF2B5EF4-FFF2-40B4-BE49-F238E27FC236}">
                <a16:creationId xmlns:a16="http://schemas.microsoft.com/office/drawing/2014/main" id="{71A0F28A-B3A4-E68B-EC63-E396E97CF81A}"/>
              </a:ext>
            </a:extLst>
          </p:cNvPr>
          <p:cNvSpPr txBox="1"/>
          <p:nvPr/>
        </p:nvSpPr>
        <p:spPr>
          <a:xfrm>
            <a:off x="5486400" y="5235538"/>
            <a:ext cx="6324600" cy="1015663"/>
          </a:xfrm>
          <a:prstGeom prst="rect">
            <a:avLst/>
          </a:prstGeom>
          <a:noFill/>
        </p:spPr>
        <p:txBody>
          <a:bodyPr wrap="square">
            <a:spAutoFit/>
          </a:bodyPr>
          <a:lstStyle/>
          <a:p>
            <a:pPr>
              <a:buNone/>
            </a:pPr>
            <a:r>
              <a:rPr lang="en-US" sz="2400" b="1" kern="0" spc="-5" dirty="0">
                <a:solidFill>
                  <a:srgbClr val="53565A"/>
                </a:solidFill>
                <a:effectLst/>
                <a:latin typeface="Arial" panose="020B0604020202020204" pitchFamily="34" charset="0"/>
                <a:ea typeface="Calibri" panose="020F0502020204030204" pitchFamily="34" charset="0"/>
                <a:cs typeface="Times New Roman" panose="02020603050405020304" pitchFamily="18" charset="0"/>
              </a:rPr>
              <a:t>Carmen Castelaín Molina</a:t>
            </a:r>
            <a:endParaRPr lang="en-US" sz="3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buNone/>
            </a:pPr>
            <a:r>
              <a:rPr lang="en-US" sz="1800" kern="0" spc="-5" dirty="0">
                <a:solidFill>
                  <a:srgbClr val="53565A"/>
                </a:solidFill>
                <a:effectLst/>
                <a:latin typeface="Arial" panose="020B0604020202020204" pitchFamily="34" charset="0"/>
                <a:ea typeface="Calibri" panose="020F0502020204030204" pitchFamily="34" charset="0"/>
                <a:cs typeface="Times New Roman" panose="02020603050405020304" pitchFamily="18" charset="0"/>
              </a:rPr>
              <a:t>Academic Success Manager, Southern Europe and Israel</a:t>
            </a:r>
            <a:endParaRPr lang="en-US" sz="3200" kern="100" spc="-5" dirty="0">
              <a:latin typeface="Aptos" panose="020B0004020202020204" pitchFamily="34" charset="0"/>
              <a:ea typeface="Calibri" panose="020F0502020204030204" pitchFamily="34" charset="0"/>
              <a:cs typeface="Times New Roman" panose="02020603050405020304" pitchFamily="18" charset="0"/>
            </a:endParaRPr>
          </a:p>
          <a:p>
            <a:pPr>
              <a:buNone/>
            </a:pPr>
            <a:r>
              <a:rPr lang="it-IT" sz="18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c.castelain@elsevier.com</a:t>
            </a:r>
            <a:r>
              <a:rPr lang="it-IT" sz="18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60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D250-7343-170F-1362-2EBC21D9EE8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EBD4BD1-7C8E-F7A7-1350-660A47C6759B}"/>
              </a:ext>
            </a:extLst>
          </p:cNvPr>
          <p:cNvSpPr>
            <a:spLocks noGrp="1"/>
          </p:cNvSpPr>
          <p:nvPr>
            <p:ph type="title"/>
          </p:nvPr>
        </p:nvSpPr>
        <p:spPr>
          <a:xfrm>
            <a:off x="838200" y="283027"/>
            <a:ext cx="9372600" cy="478973"/>
          </a:xfrm>
        </p:spPr>
        <p:txBody>
          <a:bodyPr>
            <a:noAutofit/>
          </a:bodyPr>
          <a:lstStyle/>
          <a:p>
            <a:r>
              <a:rPr lang="es-ES" sz="3600" dirty="0" err="1"/>
              <a:t>ClinicalKey</a:t>
            </a:r>
            <a:r>
              <a:rPr lang="es-ES" sz="3600" dirty="0"/>
              <a:t> </a:t>
            </a:r>
            <a:r>
              <a:rPr lang="es-ES" sz="3600" dirty="0" err="1"/>
              <a:t>Student</a:t>
            </a:r>
            <a:r>
              <a:rPr lang="es-ES" sz="3600" dirty="0"/>
              <a:t> Fisioterapia: Página de inicio</a:t>
            </a:r>
            <a:endParaRPr lang="en-US" sz="3600" dirty="0"/>
          </a:p>
        </p:txBody>
      </p:sp>
      <p:sp>
        <p:nvSpPr>
          <p:cNvPr id="10" name="Rectángulo 9">
            <a:extLst>
              <a:ext uri="{FF2B5EF4-FFF2-40B4-BE49-F238E27FC236}">
                <a16:creationId xmlns:a16="http://schemas.microsoft.com/office/drawing/2014/main" id="{74E86B56-4E48-7D6C-DD14-1F0A249C53F5}"/>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29C8B9BD-0AAC-8DE4-BA01-F8E14F418020}"/>
              </a:ext>
            </a:extLst>
          </p:cNvPr>
          <p:cNvPicPr>
            <a:picLocks noChangeAspect="1"/>
          </p:cNvPicPr>
          <p:nvPr/>
        </p:nvPicPr>
        <p:blipFill>
          <a:blip r:embed="rId2"/>
          <a:stretch>
            <a:fillRect/>
          </a:stretch>
        </p:blipFill>
        <p:spPr>
          <a:xfrm>
            <a:off x="688739" y="1776524"/>
            <a:ext cx="10814522" cy="4020118"/>
          </a:xfrm>
          <a:prstGeom prst="rect">
            <a:avLst/>
          </a:prstGeom>
        </p:spPr>
      </p:pic>
    </p:spTree>
    <p:extLst>
      <p:ext uri="{BB962C8B-B14F-4D97-AF65-F5344CB8AC3E}">
        <p14:creationId xmlns:p14="http://schemas.microsoft.com/office/powerpoint/2010/main" val="78695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EB2F4-83CA-012F-FA7C-C0F426349C6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123442C-0DA3-6C2D-5C8D-66B1742AC44F}"/>
              </a:ext>
            </a:extLst>
          </p:cNvPr>
          <p:cNvSpPr>
            <a:spLocks noGrp="1"/>
          </p:cNvSpPr>
          <p:nvPr>
            <p:ph type="title"/>
          </p:nvPr>
        </p:nvSpPr>
        <p:spPr>
          <a:xfrm>
            <a:off x="838200" y="293911"/>
            <a:ext cx="9198429" cy="478973"/>
          </a:xfrm>
        </p:spPr>
        <p:txBody>
          <a:bodyPr>
            <a:normAutofit fontScale="90000"/>
          </a:bodyPr>
          <a:lstStyle/>
          <a:p>
            <a:r>
              <a:rPr lang="es-ES" dirty="0"/>
              <a:t>Libros</a:t>
            </a:r>
            <a:endParaRPr lang="en-US" dirty="0"/>
          </a:p>
        </p:txBody>
      </p:sp>
      <p:sp>
        <p:nvSpPr>
          <p:cNvPr id="10" name="Rectángulo 9">
            <a:extLst>
              <a:ext uri="{FF2B5EF4-FFF2-40B4-BE49-F238E27FC236}">
                <a16:creationId xmlns:a16="http://schemas.microsoft.com/office/drawing/2014/main" id="{C4A0244D-97F0-789B-7AFF-F4FBC3DF425A}"/>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CEFABFC0-57BE-9AC9-7C53-222920EDB0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909869"/>
            <a:ext cx="10601792" cy="4175245"/>
          </a:xfrm>
          <a:prstGeom prst="rect">
            <a:avLst/>
          </a:prstGeom>
        </p:spPr>
      </p:pic>
      <p:cxnSp>
        <p:nvCxnSpPr>
          <p:cNvPr id="6" name="Conector recto de flecha 5">
            <a:extLst>
              <a:ext uri="{FF2B5EF4-FFF2-40B4-BE49-F238E27FC236}">
                <a16:creationId xmlns:a16="http://schemas.microsoft.com/office/drawing/2014/main" id="{00395168-D09B-149A-41B3-13C1A29C33F3}"/>
              </a:ext>
            </a:extLst>
          </p:cNvPr>
          <p:cNvCxnSpPr>
            <a:cxnSpLocks/>
          </p:cNvCxnSpPr>
          <p:nvPr/>
        </p:nvCxnSpPr>
        <p:spPr>
          <a:xfrm flipH="1" flipV="1">
            <a:off x="8109857" y="2852057"/>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ector recto de flecha 7">
            <a:extLst>
              <a:ext uri="{FF2B5EF4-FFF2-40B4-BE49-F238E27FC236}">
                <a16:creationId xmlns:a16="http://schemas.microsoft.com/office/drawing/2014/main" id="{2D7691C6-E05E-7125-484C-3651951E6764}"/>
              </a:ext>
            </a:extLst>
          </p:cNvPr>
          <p:cNvCxnSpPr>
            <a:cxnSpLocks/>
          </p:cNvCxnSpPr>
          <p:nvPr/>
        </p:nvCxnSpPr>
        <p:spPr>
          <a:xfrm flipH="1" flipV="1">
            <a:off x="2873828" y="5796642"/>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069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4F545-1FB6-6924-E121-EDD8DD3692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D5920EB-BCC2-7161-68A7-2D4A2085C793}"/>
              </a:ext>
            </a:extLst>
          </p:cNvPr>
          <p:cNvSpPr>
            <a:spLocks noGrp="1"/>
          </p:cNvSpPr>
          <p:nvPr>
            <p:ph type="title"/>
          </p:nvPr>
        </p:nvSpPr>
        <p:spPr>
          <a:xfrm>
            <a:off x="838200" y="293911"/>
            <a:ext cx="9198429" cy="478973"/>
          </a:xfrm>
        </p:spPr>
        <p:txBody>
          <a:bodyPr>
            <a:normAutofit fontScale="90000"/>
          </a:bodyPr>
          <a:lstStyle/>
          <a:p>
            <a:r>
              <a:rPr lang="es-ES" dirty="0"/>
              <a:t>Libros</a:t>
            </a:r>
            <a:endParaRPr lang="en-US" dirty="0"/>
          </a:p>
        </p:txBody>
      </p:sp>
      <p:sp>
        <p:nvSpPr>
          <p:cNvPr id="10" name="Rectángulo 9">
            <a:extLst>
              <a:ext uri="{FF2B5EF4-FFF2-40B4-BE49-F238E27FC236}">
                <a16:creationId xmlns:a16="http://schemas.microsoft.com/office/drawing/2014/main" id="{A1059DF3-0A6B-D298-0ED1-23A75BE16A95}"/>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AE92C1E-0FCE-EFEF-1E25-8300E871C8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115" y="2057399"/>
            <a:ext cx="7871952" cy="3472543"/>
          </a:xfrm>
          <a:prstGeom prst="rect">
            <a:avLst/>
          </a:prstGeom>
        </p:spPr>
      </p:pic>
      <p:sp>
        <p:nvSpPr>
          <p:cNvPr id="3" name="CuadroTexto 2">
            <a:extLst>
              <a:ext uri="{FF2B5EF4-FFF2-40B4-BE49-F238E27FC236}">
                <a16:creationId xmlns:a16="http://schemas.microsoft.com/office/drawing/2014/main" id="{9E63627D-9004-D312-D0A4-902B40CB86D6}"/>
              </a:ext>
            </a:extLst>
          </p:cNvPr>
          <p:cNvSpPr txBox="1"/>
          <p:nvPr/>
        </p:nvSpPr>
        <p:spPr>
          <a:xfrm>
            <a:off x="8948057" y="2743200"/>
            <a:ext cx="2340428" cy="2031325"/>
          </a:xfrm>
          <a:prstGeom prst="rect">
            <a:avLst/>
          </a:prstGeom>
          <a:noFill/>
        </p:spPr>
        <p:txBody>
          <a:bodyPr wrap="square" rtlCol="0">
            <a:spAutoFit/>
          </a:bodyPr>
          <a:lstStyle/>
          <a:p>
            <a:r>
              <a:rPr lang="es-ES" dirty="0"/>
              <a:t>En el buscador, solo busca por palabras del título del libro.</a:t>
            </a:r>
          </a:p>
          <a:p>
            <a:endParaRPr lang="es-ES" dirty="0"/>
          </a:p>
          <a:p>
            <a:r>
              <a:rPr lang="es-ES" dirty="0"/>
              <a:t>Se puede filtrar por diferente tipo de contenido</a:t>
            </a:r>
            <a:endParaRPr lang="en-US" dirty="0"/>
          </a:p>
        </p:txBody>
      </p:sp>
    </p:spTree>
    <p:extLst>
      <p:ext uri="{BB962C8B-B14F-4D97-AF65-F5344CB8AC3E}">
        <p14:creationId xmlns:p14="http://schemas.microsoft.com/office/powerpoint/2010/main" val="88621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9F94-E462-E88F-C64E-9287B4E4FC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9F7DEBE-4B9B-9F1F-B8E8-3650D2E919DC}"/>
              </a:ext>
            </a:extLst>
          </p:cNvPr>
          <p:cNvSpPr>
            <a:spLocks noGrp="1"/>
          </p:cNvSpPr>
          <p:nvPr>
            <p:ph type="title"/>
          </p:nvPr>
        </p:nvSpPr>
        <p:spPr>
          <a:xfrm>
            <a:off x="838200" y="293911"/>
            <a:ext cx="9198429" cy="478973"/>
          </a:xfrm>
        </p:spPr>
        <p:txBody>
          <a:bodyPr>
            <a:normAutofit fontScale="90000"/>
          </a:bodyPr>
          <a:lstStyle/>
          <a:p>
            <a:r>
              <a:rPr lang="es-ES" dirty="0"/>
              <a:t>Libros CKS Fisioterapia</a:t>
            </a:r>
            <a:endParaRPr lang="en-US" dirty="0"/>
          </a:p>
        </p:txBody>
      </p:sp>
      <p:sp>
        <p:nvSpPr>
          <p:cNvPr id="10" name="Rectángulo 9">
            <a:extLst>
              <a:ext uri="{FF2B5EF4-FFF2-40B4-BE49-F238E27FC236}">
                <a16:creationId xmlns:a16="http://schemas.microsoft.com/office/drawing/2014/main" id="{7F9B1E7F-9370-774D-88E9-2AD397AE9580}"/>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4E61366A-B000-1029-6B0C-46663E88A2AB}"/>
              </a:ext>
            </a:extLst>
          </p:cNvPr>
          <p:cNvPicPr>
            <a:picLocks noChangeAspect="1"/>
          </p:cNvPicPr>
          <p:nvPr/>
        </p:nvPicPr>
        <p:blipFill>
          <a:blip r:embed="rId2"/>
          <a:stretch>
            <a:fillRect/>
          </a:stretch>
        </p:blipFill>
        <p:spPr>
          <a:xfrm>
            <a:off x="838200" y="1798386"/>
            <a:ext cx="6074229" cy="953654"/>
          </a:xfrm>
          <a:prstGeom prst="rect">
            <a:avLst/>
          </a:prstGeom>
        </p:spPr>
      </p:pic>
      <p:pic>
        <p:nvPicPr>
          <p:cNvPr id="7" name="Imagen 6">
            <a:extLst>
              <a:ext uri="{FF2B5EF4-FFF2-40B4-BE49-F238E27FC236}">
                <a16:creationId xmlns:a16="http://schemas.microsoft.com/office/drawing/2014/main" id="{06E6AD81-A8B9-894B-BBC9-B001753A0B65}"/>
              </a:ext>
            </a:extLst>
          </p:cNvPr>
          <p:cNvPicPr>
            <a:picLocks noChangeAspect="1"/>
          </p:cNvPicPr>
          <p:nvPr/>
        </p:nvPicPr>
        <p:blipFill>
          <a:blip r:embed="rId3"/>
          <a:stretch>
            <a:fillRect/>
          </a:stretch>
        </p:blipFill>
        <p:spPr>
          <a:xfrm>
            <a:off x="838200" y="3020055"/>
            <a:ext cx="5200917" cy="1085906"/>
          </a:xfrm>
          <a:prstGeom prst="rect">
            <a:avLst/>
          </a:prstGeom>
        </p:spPr>
      </p:pic>
      <p:pic>
        <p:nvPicPr>
          <p:cNvPr id="12" name="Imagen 11">
            <a:extLst>
              <a:ext uri="{FF2B5EF4-FFF2-40B4-BE49-F238E27FC236}">
                <a16:creationId xmlns:a16="http://schemas.microsoft.com/office/drawing/2014/main" id="{64BE7EFC-825B-EEF4-D661-6D01A4646923}"/>
              </a:ext>
            </a:extLst>
          </p:cNvPr>
          <p:cNvPicPr>
            <a:picLocks noChangeAspect="1"/>
          </p:cNvPicPr>
          <p:nvPr/>
        </p:nvPicPr>
        <p:blipFill>
          <a:blip r:embed="rId4"/>
          <a:stretch>
            <a:fillRect/>
          </a:stretch>
        </p:blipFill>
        <p:spPr>
          <a:xfrm>
            <a:off x="6912429" y="1600203"/>
            <a:ext cx="2425825" cy="997001"/>
          </a:xfrm>
          <a:prstGeom prst="rect">
            <a:avLst/>
          </a:prstGeom>
        </p:spPr>
      </p:pic>
      <p:pic>
        <p:nvPicPr>
          <p:cNvPr id="16" name="Imagen 15">
            <a:extLst>
              <a:ext uri="{FF2B5EF4-FFF2-40B4-BE49-F238E27FC236}">
                <a16:creationId xmlns:a16="http://schemas.microsoft.com/office/drawing/2014/main" id="{33ADD903-1BE3-3735-3AA8-7D148A065EC8}"/>
              </a:ext>
            </a:extLst>
          </p:cNvPr>
          <p:cNvPicPr>
            <a:picLocks noChangeAspect="1"/>
          </p:cNvPicPr>
          <p:nvPr/>
        </p:nvPicPr>
        <p:blipFill>
          <a:blip r:embed="rId5"/>
          <a:stretch>
            <a:fillRect/>
          </a:stretch>
        </p:blipFill>
        <p:spPr>
          <a:xfrm>
            <a:off x="6912429" y="2855509"/>
            <a:ext cx="4711942" cy="1225613"/>
          </a:xfrm>
          <a:prstGeom prst="rect">
            <a:avLst/>
          </a:prstGeom>
        </p:spPr>
      </p:pic>
      <p:pic>
        <p:nvPicPr>
          <p:cNvPr id="20" name="Imagen 19">
            <a:extLst>
              <a:ext uri="{FF2B5EF4-FFF2-40B4-BE49-F238E27FC236}">
                <a16:creationId xmlns:a16="http://schemas.microsoft.com/office/drawing/2014/main" id="{709ECEF1-7680-42B6-5A86-AE864D188589}"/>
              </a:ext>
            </a:extLst>
          </p:cNvPr>
          <p:cNvPicPr>
            <a:picLocks noChangeAspect="1"/>
          </p:cNvPicPr>
          <p:nvPr/>
        </p:nvPicPr>
        <p:blipFill>
          <a:blip r:embed="rId6"/>
          <a:stretch>
            <a:fillRect/>
          </a:stretch>
        </p:blipFill>
        <p:spPr>
          <a:xfrm>
            <a:off x="838200" y="4373976"/>
            <a:ext cx="5473981" cy="990651"/>
          </a:xfrm>
          <a:prstGeom prst="rect">
            <a:avLst/>
          </a:prstGeom>
        </p:spPr>
      </p:pic>
      <p:pic>
        <p:nvPicPr>
          <p:cNvPr id="23" name="Imagen 22">
            <a:extLst>
              <a:ext uri="{FF2B5EF4-FFF2-40B4-BE49-F238E27FC236}">
                <a16:creationId xmlns:a16="http://schemas.microsoft.com/office/drawing/2014/main" id="{F21E660F-DECF-A51B-4E4C-35DECB787864}"/>
              </a:ext>
            </a:extLst>
          </p:cNvPr>
          <p:cNvPicPr>
            <a:picLocks noChangeAspect="1"/>
          </p:cNvPicPr>
          <p:nvPr/>
        </p:nvPicPr>
        <p:blipFill>
          <a:blip r:embed="rId7"/>
          <a:stretch>
            <a:fillRect/>
          </a:stretch>
        </p:blipFill>
        <p:spPr>
          <a:xfrm>
            <a:off x="758820" y="5632642"/>
            <a:ext cx="5359675" cy="749339"/>
          </a:xfrm>
          <a:prstGeom prst="rect">
            <a:avLst/>
          </a:prstGeom>
        </p:spPr>
      </p:pic>
      <p:pic>
        <p:nvPicPr>
          <p:cNvPr id="25" name="Imagen 24">
            <a:extLst>
              <a:ext uri="{FF2B5EF4-FFF2-40B4-BE49-F238E27FC236}">
                <a16:creationId xmlns:a16="http://schemas.microsoft.com/office/drawing/2014/main" id="{72AA4344-CF83-CD6D-1A07-B5DFA2C6428D}"/>
              </a:ext>
            </a:extLst>
          </p:cNvPr>
          <p:cNvPicPr>
            <a:picLocks noChangeAspect="1"/>
          </p:cNvPicPr>
          <p:nvPr/>
        </p:nvPicPr>
        <p:blipFill>
          <a:blip r:embed="rId8"/>
          <a:stretch>
            <a:fillRect/>
          </a:stretch>
        </p:blipFill>
        <p:spPr>
          <a:xfrm>
            <a:off x="6912429" y="4184592"/>
            <a:ext cx="5181866" cy="1073205"/>
          </a:xfrm>
          <a:prstGeom prst="rect">
            <a:avLst/>
          </a:prstGeom>
        </p:spPr>
      </p:pic>
      <p:pic>
        <p:nvPicPr>
          <p:cNvPr id="27" name="Imagen 26">
            <a:extLst>
              <a:ext uri="{FF2B5EF4-FFF2-40B4-BE49-F238E27FC236}">
                <a16:creationId xmlns:a16="http://schemas.microsoft.com/office/drawing/2014/main" id="{582F8A6F-6670-625D-53EE-5224B9DC0D8F}"/>
              </a:ext>
            </a:extLst>
          </p:cNvPr>
          <p:cNvPicPr>
            <a:picLocks noChangeAspect="1"/>
          </p:cNvPicPr>
          <p:nvPr/>
        </p:nvPicPr>
        <p:blipFill>
          <a:blip r:embed="rId9"/>
          <a:stretch>
            <a:fillRect/>
          </a:stretch>
        </p:blipFill>
        <p:spPr>
          <a:xfrm>
            <a:off x="6901544" y="5361267"/>
            <a:ext cx="4216617" cy="1066855"/>
          </a:xfrm>
          <a:prstGeom prst="rect">
            <a:avLst/>
          </a:prstGeom>
        </p:spPr>
      </p:pic>
    </p:spTree>
    <p:extLst>
      <p:ext uri="{BB962C8B-B14F-4D97-AF65-F5344CB8AC3E}">
        <p14:creationId xmlns:p14="http://schemas.microsoft.com/office/powerpoint/2010/main" val="198656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50822-CAD8-4CEA-979D-1A1A8231FF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3CFE646-CC1B-13AA-A690-E95B0DE00F9C}"/>
              </a:ext>
            </a:extLst>
          </p:cNvPr>
          <p:cNvSpPr>
            <a:spLocks noGrp="1"/>
          </p:cNvSpPr>
          <p:nvPr>
            <p:ph type="title"/>
          </p:nvPr>
        </p:nvSpPr>
        <p:spPr>
          <a:xfrm>
            <a:off x="838200" y="293911"/>
            <a:ext cx="9198429" cy="478973"/>
          </a:xfrm>
        </p:spPr>
        <p:txBody>
          <a:bodyPr>
            <a:normAutofit fontScale="90000"/>
          </a:bodyPr>
          <a:lstStyle/>
          <a:p>
            <a:r>
              <a:rPr lang="es-ES" dirty="0"/>
              <a:t>Libros CKS Fisioterapia</a:t>
            </a:r>
            <a:endParaRPr lang="en-US" dirty="0"/>
          </a:p>
        </p:txBody>
      </p:sp>
      <p:sp>
        <p:nvSpPr>
          <p:cNvPr id="10" name="Rectángulo 9">
            <a:extLst>
              <a:ext uri="{FF2B5EF4-FFF2-40B4-BE49-F238E27FC236}">
                <a16:creationId xmlns:a16="http://schemas.microsoft.com/office/drawing/2014/main" id="{32887432-BB8F-4744-A291-1DBA817EA9F2}"/>
              </a:ext>
            </a:extLst>
          </p:cNvPr>
          <p:cNvSpPr/>
          <p:nvPr/>
        </p:nvSpPr>
        <p:spPr>
          <a:xfrm>
            <a:off x="838200" y="860196"/>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8" name="Tabla 7">
            <a:extLst>
              <a:ext uri="{FF2B5EF4-FFF2-40B4-BE49-F238E27FC236}">
                <a16:creationId xmlns:a16="http://schemas.microsoft.com/office/drawing/2014/main" id="{BC3AA74C-8E73-5CFF-F18E-DF6EA97A524C}"/>
              </a:ext>
            </a:extLst>
          </p:cNvPr>
          <p:cNvGraphicFramePr>
            <a:graphicFrameLocks noGrp="1"/>
          </p:cNvGraphicFramePr>
          <p:nvPr>
            <p:extLst>
              <p:ext uri="{D42A27DB-BD31-4B8C-83A1-F6EECF244321}">
                <p14:modId xmlns:p14="http://schemas.microsoft.com/office/powerpoint/2010/main" val="2412146975"/>
              </p:ext>
            </p:extLst>
          </p:nvPr>
        </p:nvGraphicFramePr>
        <p:xfrm>
          <a:off x="838200" y="1196950"/>
          <a:ext cx="10940145" cy="5661050"/>
        </p:xfrm>
        <a:graphic>
          <a:graphicData uri="http://schemas.openxmlformats.org/drawingml/2006/table">
            <a:tbl>
              <a:tblPr>
                <a:tableStyleId>{5C22544A-7EE6-4342-B048-85BDC9FD1C3A}</a:tableStyleId>
              </a:tblPr>
              <a:tblGrid>
                <a:gridCol w="5500840">
                  <a:extLst>
                    <a:ext uri="{9D8B030D-6E8A-4147-A177-3AD203B41FA5}">
                      <a16:colId xmlns:a16="http://schemas.microsoft.com/office/drawing/2014/main" val="11055415"/>
                    </a:ext>
                  </a:extLst>
                </a:gridCol>
                <a:gridCol w="4069305">
                  <a:extLst>
                    <a:ext uri="{9D8B030D-6E8A-4147-A177-3AD203B41FA5}">
                      <a16:colId xmlns:a16="http://schemas.microsoft.com/office/drawing/2014/main" val="1502842389"/>
                    </a:ext>
                  </a:extLst>
                </a:gridCol>
                <a:gridCol w="1370000">
                  <a:extLst>
                    <a:ext uri="{9D8B030D-6E8A-4147-A177-3AD203B41FA5}">
                      <a16:colId xmlns:a16="http://schemas.microsoft.com/office/drawing/2014/main" val="60641781"/>
                    </a:ext>
                  </a:extLst>
                </a:gridCol>
              </a:tblGrid>
              <a:tr h="361560">
                <a:tc>
                  <a:txBody>
                    <a:bodyPr/>
                    <a:lstStyle/>
                    <a:p>
                      <a:pPr algn="l" fontAlgn="b">
                        <a:buNone/>
                      </a:pPr>
                      <a:r>
                        <a:rPr lang="en-US" sz="1200" u="none" strike="noStrike" dirty="0">
                          <a:effectLst/>
                        </a:rPr>
                        <a:t>Patton, Kevin T.; Bell, Frank B.; Thompson, Terry; Williamson, Peggie L.</a:t>
                      </a:r>
                      <a:endParaRPr lang="en-U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a:effectLst/>
                        </a:rPr>
                        <a:t>Anatomía y fisiología</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11</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3542556753"/>
                  </a:ext>
                </a:extLst>
              </a:tr>
              <a:tr h="130739">
                <a:tc>
                  <a:txBody>
                    <a:bodyPr/>
                    <a:lstStyle/>
                    <a:p>
                      <a:pPr algn="l" fontAlgn="b">
                        <a:buNone/>
                      </a:pPr>
                      <a:r>
                        <a:rPr lang="en-US" sz="1200" u="none" strike="noStrike">
                          <a:effectLst/>
                        </a:rPr>
                        <a:t>Tixa, Serge</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dirty="0">
                          <a:effectLst/>
                        </a:rPr>
                        <a:t>Atlas de anatomía palpatoria. Tomo 1. Cuello, tronco y miembro superior</a:t>
                      </a:r>
                      <a:endParaRPr lang="es-E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3</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2454306612"/>
                  </a:ext>
                </a:extLst>
              </a:tr>
              <a:tr h="130739">
                <a:tc>
                  <a:txBody>
                    <a:bodyPr/>
                    <a:lstStyle/>
                    <a:p>
                      <a:pPr algn="l" fontAlgn="b">
                        <a:buNone/>
                      </a:pPr>
                      <a:r>
                        <a:rPr lang="en-US" sz="1200" u="none" strike="noStrike">
                          <a:effectLst/>
                        </a:rPr>
                        <a:t>Tixa, Serge</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dirty="0">
                          <a:effectLst/>
                        </a:rPr>
                        <a:t>Atlas de anatomía palpatoria. Tomo 1. Cuello, tronco y miembro superior</a:t>
                      </a:r>
                      <a:endParaRPr lang="es-E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5</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911212930"/>
                  </a:ext>
                </a:extLst>
              </a:tr>
              <a:tr h="130739">
                <a:tc>
                  <a:txBody>
                    <a:bodyPr/>
                    <a:lstStyle/>
                    <a:p>
                      <a:pPr algn="l" fontAlgn="b">
                        <a:buNone/>
                      </a:pPr>
                      <a:r>
                        <a:rPr lang="en-US" sz="1200" u="none" strike="noStrike">
                          <a:effectLst/>
                        </a:rPr>
                        <a:t>Tixa, Serge</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dirty="0">
                          <a:effectLst/>
                        </a:rPr>
                        <a:t>Atlas de anatomía palpatoria. Tomo 2. Miembro inferior</a:t>
                      </a:r>
                      <a:endParaRPr lang="es-E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4</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3372594044"/>
                  </a:ext>
                </a:extLst>
              </a:tr>
              <a:tr h="130739">
                <a:tc>
                  <a:txBody>
                    <a:bodyPr/>
                    <a:lstStyle/>
                    <a:p>
                      <a:pPr algn="l" fontAlgn="b">
                        <a:buNone/>
                      </a:pPr>
                      <a:r>
                        <a:rPr lang="en-US" sz="1200" u="none" strike="noStrike">
                          <a:effectLst/>
                        </a:rPr>
                        <a:t>Tixa, Serge</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dirty="0">
                          <a:effectLst/>
                        </a:rPr>
                        <a:t>Atlas de anatomía palpatoria. Tomo 2. Miembro inferior</a:t>
                      </a:r>
                      <a:endParaRPr lang="es-E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6</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417610845"/>
                  </a:ext>
                </a:extLst>
              </a:tr>
              <a:tr h="0">
                <a:tc>
                  <a:txBody>
                    <a:bodyPr/>
                    <a:lstStyle/>
                    <a:p>
                      <a:pPr algn="l" fontAlgn="b">
                        <a:buNone/>
                      </a:pPr>
                      <a:r>
                        <a:rPr lang="en-US" sz="1200" u="none" strike="noStrike">
                          <a:effectLst/>
                        </a:rPr>
                        <a:t>Dufour, Michel; Pillu, Michel</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dirty="0">
                          <a:effectLst/>
                        </a:rPr>
                        <a:t>Biomecánica funcional. Miembros, cabeza, tronco</a:t>
                      </a:r>
                      <a:endParaRPr lang="es-E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2</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522793801"/>
                  </a:ext>
                </a:extLst>
              </a:tr>
              <a:tr h="242542">
                <a:tc>
                  <a:txBody>
                    <a:bodyPr/>
                    <a:lstStyle/>
                    <a:p>
                      <a:pPr algn="l" fontAlgn="b">
                        <a:buNone/>
                      </a:pPr>
                      <a:r>
                        <a:rPr lang="en-US" sz="1200" u="none" strike="noStrike">
                          <a:effectLst/>
                        </a:rPr>
                        <a:t>Fernandez de las Penas, Cesar; Melián Ortiz, Alberto</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a:effectLst/>
                        </a:rPr>
                        <a:t>Cinesiterapia</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3</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1434547155"/>
                  </a:ext>
                </a:extLst>
              </a:tr>
              <a:tr h="130739">
                <a:tc>
                  <a:txBody>
                    <a:bodyPr/>
                    <a:lstStyle/>
                    <a:p>
                      <a:pPr algn="l" fontAlgn="b">
                        <a:buNone/>
                      </a:pPr>
                      <a:r>
                        <a:rPr lang="en-US" sz="1200" u="none" strike="noStrike">
                          <a:effectLst/>
                        </a:rPr>
                        <a:t>Brown, Marybeth; Avers, Dale</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dirty="0">
                          <a:effectLst/>
                        </a:rPr>
                        <a:t>Daniels y </a:t>
                      </a:r>
                      <a:r>
                        <a:rPr lang="en-US" sz="1200" u="none" strike="noStrike" dirty="0" err="1">
                          <a:effectLst/>
                        </a:rPr>
                        <a:t>Worthingham</a:t>
                      </a:r>
                      <a:r>
                        <a:rPr lang="en-US" sz="1200" u="none" strike="noStrike" dirty="0">
                          <a:effectLst/>
                        </a:rPr>
                        <a:t>. </a:t>
                      </a:r>
                      <a:r>
                        <a:rPr lang="en-US" sz="1200" u="none" strike="noStrike" dirty="0" err="1">
                          <a:effectLst/>
                        </a:rPr>
                        <a:t>Técnicas</a:t>
                      </a:r>
                      <a:r>
                        <a:rPr lang="en-US" sz="1200" u="none" strike="noStrike" dirty="0">
                          <a:effectLst/>
                        </a:rPr>
                        <a:t> de balance muscular</a:t>
                      </a:r>
                      <a:endParaRPr lang="en-U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11</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3736110551"/>
                  </a:ext>
                </a:extLst>
              </a:tr>
              <a:tr h="361560">
                <a:tc>
                  <a:txBody>
                    <a:bodyPr/>
                    <a:lstStyle/>
                    <a:p>
                      <a:pPr algn="l" fontAlgn="b">
                        <a:buNone/>
                      </a:pPr>
                      <a:r>
                        <a:rPr lang="en-US" sz="1200" u="none" strike="noStrike">
                          <a:effectLst/>
                        </a:rPr>
                        <a:t>Albornoz Cabello, Manuel; Maya Martín, Julián; Toledo Marhuenda, José Vicente</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dirty="0" err="1">
                          <a:effectLst/>
                        </a:rPr>
                        <a:t>Electroterapia</a:t>
                      </a:r>
                      <a:r>
                        <a:rPr lang="en-US" sz="1200" u="none" strike="noStrike" dirty="0">
                          <a:effectLst/>
                        </a:rPr>
                        <a:t> </a:t>
                      </a:r>
                      <a:r>
                        <a:rPr lang="en-US" sz="1200" u="none" strike="noStrike" dirty="0" err="1">
                          <a:effectLst/>
                        </a:rPr>
                        <a:t>práctica</a:t>
                      </a:r>
                      <a:endParaRPr lang="en-U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2</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318467805"/>
                  </a:ext>
                </a:extLst>
              </a:tr>
              <a:tr h="130739">
                <a:tc>
                  <a:txBody>
                    <a:bodyPr/>
                    <a:lstStyle/>
                    <a:p>
                      <a:pPr algn="l" fontAlgn="b">
                        <a:buNone/>
                      </a:pPr>
                      <a:r>
                        <a:rPr lang="en-US" sz="1200" u="none" strike="noStrike">
                          <a:effectLst/>
                        </a:rPr>
                        <a:t>Krenek, Beate</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dirty="0" err="1">
                          <a:effectLst/>
                        </a:rPr>
                        <a:t>Fisiología</a:t>
                      </a:r>
                      <a:r>
                        <a:rPr lang="en-US" sz="1200" u="none" strike="noStrike" dirty="0">
                          <a:effectLst/>
                        </a:rPr>
                        <a:t> respiratoria </a:t>
                      </a:r>
                      <a:r>
                        <a:rPr lang="en-US" sz="1200" u="none" strike="noStrike" dirty="0" err="1">
                          <a:effectLst/>
                        </a:rPr>
                        <a:t>en</a:t>
                      </a:r>
                      <a:r>
                        <a:rPr lang="en-US" sz="1200" u="none" strike="noStrike" dirty="0">
                          <a:effectLst/>
                        </a:rPr>
                        <a:t> </a:t>
                      </a:r>
                      <a:r>
                        <a:rPr lang="en-US" sz="1200" u="none" strike="noStrike" dirty="0" err="1">
                          <a:effectLst/>
                        </a:rPr>
                        <a:t>fisioterapia</a:t>
                      </a:r>
                      <a:endParaRPr lang="en-U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1</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2555196680"/>
                  </a:ext>
                </a:extLst>
              </a:tr>
              <a:tr h="242542">
                <a:tc>
                  <a:txBody>
                    <a:bodyPr/>
                    <a:lstStyle/>
                    <a:p>
                      <a:pPr algn="l" fontAlgn="b">
                        <a:buNone/>
                      </a:pPr>
                      <a:r>
                        <a:rPr lang="es-ES" sz="1200" u="none" strike="noStrike">
                          <a:effectLst/>
                        </a:rPr>
                        <a:t>Pastrana Delgado, Juan; García de Casasola Sánchez, Gonzalo</a:t>
                      </a:r>
                      <a:endParaRPr lang="es-E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dirty="0">
                          <a:effectLst/>
                        </a:rPr>
                        <a:t>Fisiopatología y patología general básicas para ciencias de la salud</a:t>
                      </a:r>
                      <a:endParaRPr lang="es-E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2</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617913032"/>
                  </a:ext>
                </a:extLst>
              </a:tr>
              <a:tr h="130739">
                <a:tc>
                  <a:txBody>
                    <a:bodyPr/>
                    <a:lstStyle/>
                    <a:p>
                      <a:pPr algn="l" fontAlgn="b">
                        <a:buNone/>
                      </a:pPr>
                      <a:r>
                        <a:rPr lang="en-US" sz="1200" u="none" strike="noStrike">
                          <a:effectLst/>
                        </a:rPr>
                        <a:t>Walker Chao, Carolina</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dirty="0">
                          <a:effectLst/>
                        </a:rPr>
                        <a:t>Fisioterapia en obstetricia y </a:t>
                      </a:r>
                      <a:r>
                        <a:rPr lang="es-ES" sz="1200" u="none" strike="noStrike" dirty="0" err="1">
                          <a:effectLst/>
                        </a:rPr>
                        <a:t>uroginecología</a:t>
                      </a:r>
                      <a:endParaRPr lang="es-E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2</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976496094"/>
                  </a:ext>
                </a:extLst>
              </a:tr>
              <a:tr h="242542">
                <a:tc>
                  <a:txBody>
                    <a:bodyPr/>
                    <a:lstStyle/>
                    <a:p>
                      <a:pPr algn="l" fontAlgn="b">
                        <a:buNone/>
                      </a:pPr>
                      <a:r>
                        <a:rPr lang="en-US" sz="1200" u="none" strike="noStrike">
                          <a:effectLst/>
                        </a:rPr>
                        <a:t>Drake, Richard; Vogl, A. Wayne; Mitchell, Adam</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dirty="0">
                          <a:effectLst/>
                        </a:rPr>
                        <a:t>Gray. </a:t>
                      </a:r>
                      <a:r>
                        <a:rPr lang="en-US" sz="1200" u="none" strike="noStrike" dirty="0" err="1">
                          <a:effectLst/>
                        </a:rPr>
                        <a:t>Anatomía</a:t>
                      </a:r>
                      <a:r>
                        <a:rPr lang="en-US" sz="1200" u="none" strike="noStrike" dirty="0">
                          <a:effectLst/>
                        </a:rPr>
                        <a:t> </a:t>
                      </a:r>
                      <a:r>
                        <a:rPr lang="en-US" sz="1200" u="none" strike="noStrike" dirty="0" err="1">
                          <a:effectLst/>
                        </a:rPr>
                        <a:t>básica</a:t>
                      </a:r>
                      <a:endParaRPr lang="en-U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dirty="0">
                          <a:effectLst/>
                        </a:rPr>
                        <a:t>3</a:t>
                      </a:r>
                      <a:endParaRPr lang="en-US" sz="1200" b="0" i="0" u="none" strike="noStrike" dirty="0">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2041912877"/>
                  </a:ext>
                </a:extLst>
              </a:tr>
              <a:tr h="130739">
                <a:tc>
                  <a:txBody>
                    <a:bodyPr/>
                    <a:lstStyle/>
                    <a:p>
                      <a:pPr algn="l" fontAlgn="b">
                        <a:buNone/>
                      </a:pPr>
                      <a:r>
                        <a:rPr lang="en-US" sz="1200" u="none" strike="noStrike">
                          <a:effectLst/>
                        </a:rPr>
                        <a:t>Díaz Mohedo, Esther</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dirty="0">
                          <a:effectLst/>
                        </a:rPr>
                        <a:t>Manual de fisioterapia en Traumatología</a:t>
                      </a:r>
                      <a:endParaRPr lang="es-ES" sz="1200" b="0" i="0" u="none" strike="noStrike" dirty="0">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2</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3769706618"/>
                  </a:ext>
                </a:extLst>
              </a:tr>
              <a:tr h="242542">
                <a:tc>
                  <a:txBody>
                    <a:bodyPr/>
                    <a:lstStyle/>
                    <a:p>
                      <a:pPr algn="l" fontAlgn="b">
                        <a:buNone/>
                      </a:pPr>
                      <a:r>
                        <a:rPr lang="en-US" sz="1200" u="none" strike="noStrike">
                          <a:effectLst/>
                        </a:rPr>
                        <a:t>del Pino Casado, R.</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a:effectLst/>
                        </a:rPr>
                        <a:t>Manual para la elaboración y defensa del trabajo fin de Grado en Ciencias de la Salud</a:t>
                      </a:r>
                      <a:endParaRPr lang="es-E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dirty="0">
                          <a:effectLst/>
                        </a:rPr>
                        <a:t>2</a:t>
                      </a:r>
                      <a:endParaRPr lang="en-US" sz="1200" b="0" i="0" u="none" strike="noStrike" dirty="0">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1438164800"/>
                  </a:ext>
                </a:extLst>
              </a:tr>
              <a:tr h="130739">
                <a:tc>
                  <a:txBody>
                    <a:bodyPr/>
                    <a:lstStyle/>
                    <a:p>
                      <a:pPr algn="l" fontAlgn="b">
                        <a:buNone/>
                      </a:pPr>
                      <a:r>
                        <a:rPr lang="en-US" sz="1200" u="none" strike="noStrike">
                          <a:effectLst/>
                        </a:rPr>
                        <a:t>Thompson, Jon C.</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a:effectLst/>
                        </a:rPr>
                        <a:t>Netter. Atlas práctico de anatomía ortopédica</a:t>
                      </a:r>
                      <a:endParaRPr lang="es-E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dirty="0">
                          <a:effectLst/>
                        </a:rPr>
                        <a:t>2</a:t>
                      </a:r>
                      <a:endParaRPr lang="en-US" sz="1200" b="0" i="0" u="none" strike="noStrike" dirty="0">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1745796025"/>
                  </a:ext>
                </a:extLst>
              </a:tr>
              <a:tr h="130739">
                <a:tc>
                  <a:txBody>
                    <a:bodyPr/>
                    <a:lstStyle/>
                    <a:p>
                      <a:pPr algn="l" fontAlgn="b">
                        <a:buNone/>
                      </a:pPr>
                      <a:r>
                        <a:rPr lang="en-US" sz="1200" u="none" strike="noStrike">
                          <a:effectLst/>
                        </a:rPr>
                        <a:t>Ronner, Peter</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a:effectLst/>
                        </a:rPr>
                        <a:t>Netter. Bioquímica esencial</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dirty="0">
                          <a:effectLst/>
                        </a:rPr>
                        <a:t>1</a:t>
                      </a:r>
                      <a:endParaRPr lang="en-US" sz="1200" b="0" i="0" u="none" strike="noStrike" dirty="0">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2034997723"/>
                  </a:ext>
                </a:extLst>
              </a:tr>
              <a:tr h="130739">
                <a:tc>
                  <a:txBody>
                    <a:bodyPr/>
                    <a:lstStyle/>
                    <a:p>
                      <a:pPr algn="l" fontAlgn="b">
                        <a:buNone/>
                      </a:pPr>
                      <a:r>
                        <a:rPr lang="en-US" sz="1200" u="none" strike="noStrike">
                          <a:effectLst/>
                        </a:rPr>
                        <a:t>Ward, Peter J.</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a:effectLst/>
                        </a:rPr>
                        <a:t>Netter. Sistema musculoesquelético integrado</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a:effectLst/>
                        </a:rPr>
                        <a:t>1</a:t>
                      </a:r>
                      <a:endParaRPr lang="en-US" sz="1200" b="0" i="0" u="none" strike="noStrike">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1539196302"/>
                  </a:ext>
                </a:extLst>
              </a:tr>
              <a:tr h="242542">
                <a:tc>
                  <a:txBody>
                    <a:bodyPr/>
                    <a:lstStyle/>
                    <a:p>
                      <a:pPr algn="l" fontAlgn="b">
                        <a:buNone/>
                      </a:pPr>
                      <a:r>
                        <a:rPr lang="es-ES" sz="1200" u="none" strike="noStrike">
                          <a:effectLst/>
                        </a:rPr>
                        <a:t>Fernández Rosa, Luis; Carrión Otero, Ofelia</a:t>
                      </a:r>
                      <a:endParaRPr lang="es-E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a:effectLst/>
                        </a:rPr>
                        <a:t>Patología médico-quirúrgica para fisioterapeutas</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dirty="0">
                          <a:effectLst/>
                        </a:rPr>
                        <a:t>1</a:t>
                      </a:r>
                      <a:endParaRPr lang="en-US" sz="1200" b="0" i="0" u="none" strike="noStrike" dirty="0">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3264816162"/>
                  </a:ext>
                </a:extLst>
              </a:tr>
              <a:tr h="242542">
                <a:tc>
                  <a:txBody>
                    <a:bodyPr/>
                    <a:lstStyle/>
                    <a:p>
                      <a:pPr algn="l" fontAlgn="b">
                        <a:buNone/>
                      </a:pPr>
                      <a:r>
                        <a:rPr lang="es-ES" sz="1200" u="none" strike="noStrike">
                          <a:effectLst/>
                        </a:rPr>
                        <a:t>Fernández Rosa, Luis; Carrión Otero, Ofelia</a:t>
                      </a:r>
                      <a:endParaRPr lang="es-E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a:effectLst/>
                        </a:rPr>
                        <a:t>Patología médico-quirúrgica para fisioterapeutas</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dirty="0">
                          <a:effectLst/>
                        </a:rPr>
                        <a:t>1</a:t>
                      </a:r>
                      <a:endParaRPr lang="en-US" sz="1200" b="0" i="0" u="none" strike="noStrike" dirty="0">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2375104954"/>
                  </a:ext>
                </a:extLst>
              </a:tr>
              <a:tr h="242542">
                <a:tc>
                  <a:txBody>
                    <a:bodyPr/>
                    <a:lstStyle/>
                    <a:p>
                      <a:pPr algn="l" fontAlgn="b">
                        <a:buNone/>
                      </a:pPr>
                      <a:r>
                        <a:rPr lang="es-ES" sz="1200" u="none" strike="noStrike">
                          <a:effectLst/>
                        </a:rPr>
                        <a:t>Albornoz Cabello, Manuel; Espejo Antúnez, Luis</a:t>
                      </a:r>
                      <a:endParaRPr lang="es-E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n-US" sz="1200" u="none" strike="noStrike">
                          <a:effectLst/>
                        </a:rPr>
                        <a:t>Procedimientos generales de fisioterapia</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dirty="0">
                          <a:effectLst/>
                        </a:rPr>
                        <a:t>2</a:t>
                      </a:r>
                      <a:endParaRPr lang="en-US" sz="1200" b="0" i="0" u="none" strike="noStrike" dirty="0">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2033441078"/>
                  </a:ext>
                </a:extLst>
              </a:tr>
              <a:tr h="361560">
                <a:tc>
                  <a:txBody>
                    <a:bodyPr/>
                    <a:lstStyle/>
                    <a:p>
                      <a:pPr algn="l" fontAlgn="b">
                        <a:buNone/>
                      </a:pPr>
                      <a:r>
                        <a:rPr lang="en-US" sz="1200" u="none" strike="noStrike">
                          <a:effectLst/>
                        </a:rPr>
                        <a:t>Díaz Méndez, Darío; Latorre Postigo, José Miguel; Leal Costa, César; Saldivia Bórquez, Sandra</a:t>
                      </a:r>
                      <a:endParaRPr lang="en-U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l" fontAlgn="b">
                        <a:buNone/>
                      </a:pPr>
                      <a:r>
                        <a:rPr lang="es-ES" sz="1200" u="none" strike="noStrike">
                          <a:effectLst/>
                        </a:rPr>
                        <a:t>Psicología para Enfermería y Ciencias de la Salud</a:t>
                      </a:r>
                      <a:endParaRPr lang="es-ES" sz="1200" b="0" i="0" u="none" strike="noStrike">
                        <a:solidFill>
                          <a:srgbClr val="000000"/>
                        </a:solidFill>
                        <a:effectLst/>
                        <a:latin typeface="Aptos Narrow" panose="020B0004020202020204" pitchFamily="34" charset="0"/>
                      </a:endParaRPr>
                    </a:p>
                  </a:txBody>
                  <a:tcPr marL="4508" marR="4508" marT="4508" marB="0" anchor="b"/>
                </a:tc>
                <a:tc>
                  <a:txBody>
                    <a:bodyPr/>
                    <a:lstStyle/>
                    <a:p>
                      <a:pPr algn="ctr" fontAlgn="b">
                        <a:buNone/>
                      </a:pPr>
                      <a:r>
                        <a:rPr lang="en-US" sz="1200" u="none" strike="noStrike" dirty="0">
                          <a:effectLst/>
                        </a:rPr>
                        <a:t>1</a:t>
                      </a:r>
                      <a:endParaRPr lang="en-US" sz="1200" b="0" i="0" u="none" strike="noStrike" dirty="0">
                        <a:solidFill>
                          <a:srgbClr val="000000"/>
                        </a:solidFill>
                        <a:effectLst/>
                        <a:latin typeface="Aptos Narrow" panose="020B0004020202020204" pitchFamily="34" charset="0"/>
                      </a:endParaRPr>
                    </a:p>
                  </a:txBody>
                  <a:tcPr marL="4508" marR="4508" marT="4508" marB="0" anchor="b"/>
                </a:tc>
                <a:extLst>
                  <a:ext uri="{0D108BD9-81ED-4DB2-BD59-A6C34878D82A}">
                    <a16:rowId xmlns:a16="http://schemas.microsoft.com/office/drawing/2014/main" val="2990366349"/>
                  </a:ext>
                </a:extLst>
              </a:tr>
            </a:tbl>
          </a:graphicData>
        </a:graphic>
      </p:graphicFrame>
    </p:spTree>
    <p:extLst>
      <p:ext uri="{BB962C8B-B14F-4D97-AF65-F5344CB8AC3E}">
        <p14:creationId xmlns:p14="http://schemas.microsoft.com/office/powerpoint/2010/main" val="202546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5310-45D8-1084-FDE7-761275203A9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70A3B6B-F351-79F2-3AF7-7EA39A55AC51}"/>
              </a:ext>
            </a:extLst>
          </p:cNvPr>
          <p:cNvSpPr>
            <a:spLocks noGrp="1"/>
          </p:cNvSpPr>
          <p:nvPr>
            <p:ph type="title"/>
          </p:nvPr>
        </p:nvSpPr>
        <p:spPr>
          <a:xfrm>
            <a:off x="838200" y="283027"/>
            <a:ext cx="9372600" cy="478973"/>
          </a:xfrm>
        </p:spPr>
        <p:txBody>
          <a:bodyPr>
            <a:noAutofit/>
          </a:bodyPr>
          <a:lstStyle/>
          <a:p>
            <a:r>
              <a:rPr lang="es-ES" sz="3600" dirty="0"/>
              <a:t>Recursos de estudio: Bookshelf</a:t>
            </a:r>
            <a:endParaRPr lang="en-US" sz="3600" dirty="0"/>
          </a:p>
        </p:txBody>
      </p:sp>
      <p:sp>
        <p:nvSpPr>
          <p:cNvPr id="10" name="Rectángulo 9">
            <a:extLst>
              <a:ext uri="{FF2B5EF4-FFF2-40B4-BE49-F238E27FC236}">
                <a16:creationId xmlns:a16="http://schemas.microsoft.com/office/drawing/2014/main" id="{521C51E6-768D-4810-0801-C77207FAB30C}"/>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FBEBA0E8-6304-A17D-3D5B-7AC35E0F38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70302" y="1709943"/>
            <a:ext cx="2542252" cy="4865030"/>
          </a:xfrm>
          <a:prstGeom prst="rect">
            <a:avLst/>
          </a:prstGeom>
        </p:spPr>
      </p:pic>
      <p:sp>
        <p:nvSpPr>
          <p:cNvPr id="9" name="CuadroTexto 8">
            <a:extLst>
              <a:ext uri="{FF2B5EF4-FFF2-40B4-BE49-F238E27FC236}">
                <a16:creationId xmlns:a16="http://schemas.microsoft.com/office/drawing/2014/main" id="{8A8D54DC-3AD2-D8F6-0734-DADE30490F01}"/>
              </a:ext>
            </a:extLst>
          </p:cNvPr>
          <p:cNvSpPr txBox="1"/>
          <p:nvPr/>
        </p:nvSpPr>
        <p:spPr>
          <a:xfrm>
            <a:off x="838199" y="1653533"/>
            <a:ext cx="8044543" cy="1200329"/>
          </a:xfrm>
          <a:prstGeom prst="rect">
            <a:avLst/>
          </a:prstGeom>
          <a:noFill/>
        </p:spPr>
        <p:txBody>
          <a:bodyPr wrap="square">
            <a:spAutoFit/>
          </a:bodyPr>
          <a:lstStyle/>
          <a:p>
            <a:r>
              <a:rPr lang="es-ES" sz="1800" dirty="0"/>
              <a:t>La aplicación </a:t>
            </a:r>
            <a:r>
              <a:rPr lang="es-ES" sz="1800" dirty="0" err="1"/>
              <a:t>ClinicalKey</a:t>
            </a:r>
            <a:r>
              <a:rPr lang="es-ES" sz="1800" dirty="0"/>
              <a:t> </a:t>
            </a:r>
            <a:r>
              <a:rPr lang="es-ES" sz="1800" dirty="0" err="1"/>
              <a:t>Student</a:t>
            </a:r>
            <a:r>
              <a:rPr lang="es-ES" sz="1800" dirty="0"/>
              <a:t> </a:t>
            </a:r>
            <a:r>
              <a:rPr lang="es-ES" sz="1800" b="1" dirty="0">
                <a:solidFill>
                  <a:schemeClr val="accent2"/>
                </a:solidFill>
              </a:rPr>
              <a:t>Bookshelf</a:t>
            </a:r>
            <a:r>
              <a:rPr lang="es-ES" sz="1800" dirty="0"/>
              <a:t> permite tener acceso al contenido sin conexión a internet y facilita poderosas herramientas de estudio. Permite resaltar texto, escuchar el libro en audio,  hacer notas y crear tarjetas de estudio desde el móvil o </a:t>
            </a:r>
            <a:r>
              <a:rPr lang="es-ES" sz="1800" dirty="0" err="1"/>
              <a:t>tablet</a:t>
            </a:r>
            <a:endParaRPr lang="en-US" sz="1800" dirty="0"/>
          </a:p>
        </p:txBody>
      </p:sp>
      <p:pic>
        <p:nvPicPr>
          <p:cNvPr id="15" name="Imagen 14">
            <a:hlinkClick r:id="rId3"/>
            <a:extLst>
              <a:ext uri="{FF2B5EF4-FFF2-40B4-BE49-F238E27FC236}">
                <a16:creationId xmlns:a16="http://schemas.microsoft.com/office/drawing/2014/main" id="{C99CE406-04BB-C088-3C9B-CD5FB80BACBC}"/>
              </a:ext>
            </a:extLst>
          </p:cNvPr>
          <p:cNvPicPr>
            <a:picLocks noChangeAspect="1"/>
          </p:cNvPicPr>
          <p:nvPr/>
        </p:nvPicPr>
        <p:blipFill>
          <a:blip r:embed="rId4"/>
          <a:stretch>
            <a:fillRect/>
          </a:stretch>
        </p:blipFill>
        <p:spPr>
          <a:xfrm>
            <a:off x="919811" y="3195666"/>
            <a:ext cx="2030220" cy="686693"/>
          </a:xfrm>
          <a:prstGeom prst="rect">
            <a:avLst/>
          </a:prstGeom>
        </p:spPr>
      </p:pic>
      <p:pic>
        <p:nvPicPr>
          <p:cNvPr id="16" name="Imagen 15">
            <a:hlinkClick r:id="rId5"/>
            <a:extLst>
              <a:ext uri="{FF2B5EF4-FFF2-40B4-BE49-F238E27FC236}">
                <a16:creationId xmlns:a16="http://schemas.microsoft.com/office/drawing/2014/main" id="{A6285320-1AD9-741C-7FB4-ECE205AEAB18}"/>
              </a:ext>
            </a:extLst>
          </p:cNvPr>
          <p:cNvPicPr>
            <a:picLocks noChangeAspect="1"/>
          </p:cNvPicPr>
          <p:nvPr/>
        </p:nvPicPr>
        <p:blipFill>
          <a:blip r:embed="rId6"/>
          <a:stretch>
            <a:fillRect/>
          </a:stretch>
        </p:blipFill>
        <p:spPr>
          <a:xfrm>
            <a:off x="3417220" y="3195666"/>
            <a:ext cx="1953371" cy="637836"/>
          </a:xfrm>
          <a:prstGeom prst="rect">
            <a:avLst/>
          </a:prstGeom>
        </p:spPr>
      </p:pic>
      <p:pic>
        <p:nvPicPr>
          <p:cNvPr id="17" name="Imagen 16">
            <a:hlinkClick r:id="rId7"/>
            <a:extLst>
              <a:ext uri="{FF2B5EF4-FFF2-40B4-BE49-F238E27FC236}">
                <a16:creationId xmlns:a16="http://schemas.microsoft.com/office/drawing/2014/main" id="{675CB8AD-FC1A-BE5E-2339-506E4B392A77}"/>
              </a:ext>
            </a:extLst>
          </p:cNvPr>
          <p:cNvPicPr>
            <a:picLocks noChangeAspect="1"/>
          </p:cNvPicPr>
          <p:nvPr/>
        </p:nvPicPr>
        <p:blipFill>
          <a:blip r:embed="rId8"/>
          <a:stretch>
            <a:fillRect/>
          </a:stretch>
        </p:blipFill>
        <p:spPr>
          <a:xfrm>
            <a:off x="5850161" y="3244523"/>
            <a:ext cx="1942499" cy="637836"/>
          </a:xfrm>
          <a:prstGeom prst="rect">
            <a:avLst/>
          </a:prstGeom>
        </p:spPr>
      </p:pic>
      <p:sp>
        <p:nvSpPr>
          <p:cNvPr id="19" name="CuadroTexto 18">
            <a:extLst>
              <a:ext uri="{FF2B5EF4-FFF2-40B4-BE49-F238E27FC236}">
                <a16:creationId xmlns:a16="http://schemas.microsoft.com/office/drawing/2014/main" id="{304B43B3-CB63-3A63-A707-E43507C69090}"/>
              </a:ext>
            </a:extLst>
          </p:cNvPr>
          <p:cNvSpPr txBox="1"/>
          <p:nvPr/>
        </p:nvSpPr>
        <p:spPr>
          <a:xfrm>
            <a:off x="838199" y="4142458"/>
            <a:ext cx="7576458" cy="2308324"/>
          </a:xfrm>
          <a:prstGeom prst="rect">
            <a:avLst/>
          </a:prstGeom>
          <a:noFill/>
        </p:spPr>
        <p:txBody>
          <a:bodyPr wrap="square">
            <a:spAutoFit/>
          </a:bodyPr>
          <a:lstStyle/>
          <a:p>
            <a:r>
              <a:rPr lang="es-ES" dirty="0"/>
              <a:t>Antes de acceder a la aplicación, asegúrese de haber creado una cuenta personal y de haber agregado títulos a su biblioteca de </a:t>
            </a:r>
            <a:r>
              <a:rPr lang="es-ES" dirty="0" err="1"/>
              <a:t>ClinicalKey</a:t>
            </a:r>
            <a:r>
              <a:rPr lang="es-ES" dirty="0"/>
              <a:t> </a:t>
            </a:r>
            <a:r>
              <a:rPr lang="es-ES" dirty="0" err="1"/>
              <a:t>Student</a:t>
            </a:r>
            <a:r>
              <a:rPr lang="es-ES" dirty="0"/>
              <a:t> en un navegador web. Pasos: 1. Seleccione un libro, 2. Abra un capítulo, 3. Descargue </a:t>
            </a:r>
          </a:p>
          <a:p>
            <a:endParaRPr lang="es-ES" dirty="0"/>
          </a:p>
          <a:p>
            <a:r>
              <a:rPr lang="es-ES" dirty="0"/>
              <a:t>Solo necesita iniciar sesión en la aplicación una vez. Tenga en cuenta que la primera vez que inicie sesión, los pasos serán diferentes dependiendo de si está dentro de la red de su institución o si inicia sesión de forma remota.</a:t>
            </a:r>
            <a:endParaRPr lang="en-US" dirty="0"/>
          </a:p>
        </p:txBody>
      </p:sp>
    </p:spTree>
    <p:extLst>
      <p:ext uri="{BB962C8B-B14F-4D97-AF65-F5344CB8AC3E}">
        <p14:creationId xmlns:p14="http://schemas.microsoft.com/office/powerpoint/2010/main" val="161897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54B1-257F-32F8-E147-B1B6BC71B2D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86776E5-364E-1063-F122-AF781D54A798}"/>
              </a:ext>
            </a:extLst>
          </p:cNvPr>
          <p:cNvSpPr>
            <a:spLocks noGrp="1"/>
          </p:cNvSpPr>
          <p:nvPr>
            <p:ph type="title"/>
          </p:nvPr>
        </p:nvSpPr>
        <p:spPr>
          <a:xfrm>
            <a:off x="838200" y="293911"/>
            <a:ext cx="9198429" cy="478973"/>
          </a:xfrm>
        </p:spPr>
        <p:txBody>
          <a:bodyPr>
            <a:normAutofit fontScale="90000"/>
          </a:bodyPr>
          <a:lstStyle/>
          <a:p>
            <a:r>
              <a:rPr lang="es-ES" dirty="0"/>
              <a:t>Imágenes </a:t>
            </a:r>
            <a:endParaRPr lang="en-US" dirty="0"/>
          </a:p>
        </p:txBody>
      </p:sp>
      <p:sp>
        <p:nvSpPr>
          <p:cNvPr id="10" name="Rectángulo 9">
            <a:extLst>
              <a:ext uri="{FF2B5EF4-FFF2-40B4-BE49-F238E27FC236}">
                <a16:creationId xmlns:a16="http://schemas.microsoft.com/office/drawing/2014/main" id="{ECC1154D-94EB-DC26-20DF-ADF0C1A58030}"/>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4FED2405-DC0E-963A-2D1F-8F68DC6DD8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909869"/>
            <a:ext cx="10601792" cy="4175245"/>
          </a:xfrm>
          <a:prstGeom prst="rect">
            <a:avLst/>
          </a:prstGeom>
        </p:spPr>
      </p:pic>
      <p:cxnSp>
        <p:nvCxnSpPr>
          <p:cNvPr id="6" name="Conector recto de flecha 5">
            <a:extLst>
              <a:ext uri="{FF2B5EF4-FFF2-40B4-BE49-F238E27FC236}">
                <a16:creationId xmlns:a16="http://schemas.microsoft.com/office/drawing/2014/main" id="{953C7118-8950-A969-E292-33710E3A8382}"/>
              </a:ext>
            </a:extLst>
          </p:cNvPr>
          <p:cNvCxnSpPr>
            <a:cxnSpLocks/>
          </p:cNvCxnSpPr>
          <p:nvPr/>
        </p:nvCxnSpPr>
        <p:spPr>
          <a:xfrm flipH="1" flipV="1">
            <a:off x="8708571" y="2852057"/>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072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Elsevier light">
  <a:themeElements>
    <a:clrScheme name="Elsevier2_0">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evier template Jan 2025.pptx" id="{B4FBDA12-F267-46B2-9A13-566704B409E5}" vid="{FC8705B7-564C-4BBE-A606-522D96575A92}"/>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49ac42a-3eb4-4074-b885-aea26bd6241e}" enabled="1" method="Standard" siteId="{9274ee3f-9425-4109-a27f-9fb15c10675d}" removed="0"/>
</clbl:labelList>
</file>

<file path=docProps/app.xml><?xml version="1.0" encoding="utf-8"?>
<Properties xmlns="http://schemas.openxmlformats.org/officeDocument/2006/extended-properties" xmlns:vt="http://schemas.openxmlformats.org/officeDocument/2006/docPropsVTypes">
  <TotalTime>1043</TotalTime>
  <Words>685</Words>
  <Application>Microsoft Office PowerPoint</Application>
  <PresentationFormat>Panorámica</PresentationFormat>
  <Paragraphs>105</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20</vt:i4>
      </vt:variant>
    </vt:vector>
  </HeadingPairs>
  <TitlesOfParts>
    <vt:vector size="28" baseType="lpstr">
      <vt:lpstr>Aptos</vt:lpstr>
      <vt:lpstr>Aptos Display</vt:lpstr>
      <vt:lpstr>Aptos Narrow</vt:lpstr>
      <vt:lpstr>Arial</vt:lpstr>
      <vt:lpstr>Courier New</vt:lpstr>
      <vt:lpstr>Tema de Office</vt:lpstr>
      <vt:lpstr>Office Theme</vt:lpstr>
      <vt:lpstr>Elsevier light</vt:lpstr>
      <vt:lpstr>Presentación de PowerPoint</vt:lpstr>
      <vt:lpstr>ClinicalKey Student</vt:lpstr>
      <vt:lpstr>ClinicalKey Student Fisioterapia: Página de inicio</vt:lpstr>
      <vt:lpstr>Libros</vt:lpstr>
      <vt:lpstr>Libros</vt:lpstr>
      <vt:lpstr>Libros CKS Fisioterapia</vt:lpstr>
      <vt:lpstr>Libros CKS Fisioterapia</vt:lpstr>
      <vt:lpstr>Recursos de estudio: Bookshelf</vt:lpstr>
      <vt:lpstr>Imágenes </vt:lpstr>
      <vt:lpstr>Imágenes </vt:lpstr>
      <vt:lpstr>Videos </vt:lpstr>
      <vt:lpstr>Videos </vt:lpstr>
      <vt:lpstr>Resúmenes </vt:lpstr>
      <vt:lpstr>Resúmenes </vt:lpstr>
      <vt:lpstr>Resúmenes </vt:lpstr>
      <vt:lpstr>Recursos de estudio: Mi lista </vt:lpstr>
      <vt:lpstr>Como crear colecciones</vt:lpstr>
      <vt:lpstr>Como crear colecciones (II)</vt:lpstr>
      <vt:lpstr>Como hacer presentaciones</vt:lpstr>
      <vt:lpstr>Presentación de PowerPoint</vt:lpstr>
    </vt:vector>
  </TitlesOfParts>
  <Company>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Castelain, Carmen (ELS-MAD)</dc:creator>
  <cp:lastModifiedBy>Castelain, Carmen (ELS-MAD)</cp:lastModifiedBy>
  <cp:revision>1</cp:revision>
  <dcterms:created xsi:type="dcterms:W3CDTF">2025-06-23T08:41:10Z</dcterms:created>
  <dcterms:modified xsi:type="dcterms:W3CDTF">2025-11-04T15:25:43Z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2025-06-23T08:41:20Z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2a2df20a-7734-4be1-9389-653d3eb68f3f</vt:lpwstr>
  </property>
  <property fmtid="{D5CDD505-2E9C-101B-9397-08002B2CF9AE}" pid="8" name="MSIP_Label_549ac42a-3eb4-4074-b885-aea26bd6241e_ContentBits">
    <vt:lpwstr>0</vt:lpwstr>
  </property>
  <property fmtid="{D5CDD505-2E9C-101B-9397-08002B2CF9AE}" pid="9" name="MSIP_Label_549ac42a-3eb4-4074-b885-aea26bd6241e_Tag">
    <vt:lpwstr>10, 3, 0, 1</vt:lpwstr>
  </property>
</Properties>
</file>