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8"/>
  </p:notesMasterIdLst>
  <p:sldIdLst>
    <p:sldId id="256" r:id="rId4"/>
    <p:sldId id="2147479801" r:id="rId5"/>
    <p:sldId id="2147479802" r:id="rId6"/>
    <p:sldId id="2147479778" r:id="rId7"/>
    <p:sldId id="2147479803" r:id="rId8"/>
    <p:sldId id="2147479804" r:id="rId9"/>
    <p:sldId id="2147479805" r:id="rId10"/>
    <p:sldId id="2147479781" r:id="rId11"/>
    <p:sldId id="2147479807" r:id="rId12"/>
    <p:sldId id="2147479808" r:id="rId13"/>
    <p:sldId id="2147479809" r:id="rId14"/>
    <p:sldId id="2147479810" r:id="rId15"/>
    <p:sldId id="2147479793" r:id="rId16"/>
    <p:sldId id="2147479776" r:id="rId17"/>
    <p:sldId id="2147479777" r:id="rId18"/>
    <p:sldId id="2147479794" r:id="rId19"/>
    <p:sldId id="2147479811" r:id="rId20"/>
    <p:sldId id="2147479797" r:id="rId21"/>
    <p:sldId id="2147479771" r:id="rId22"/>
    <p:sldId id="2147479782" r:id="rId23"/>
    <p:sldId id="2147479786" r:id="rId24"/>
    <p:sldId id="2147479783" r:id="rId25"/>
    <p:sldId id="2147479784" r:id="rId26"/>
    <p:sldId id="2147479799" r:id="rId27"/>
    <p:sldId id="2147479800" r:id="rId28"/>
    <p:sldId id="2147479785" r:id="rId29"/>
    <p:sldId id="2147479790" r:id="rId30"/>
    <p:sldId id="2147479791" r:id="rId31"/>
    <p:sldId id="2147479787" r:id="rId32"/>
    <p:sldId id="2147479788" r:id="rId33"/>
    <p:sldId id="2147479796" r:id="rId34"/>
    <p:sldId id="2147479812" r:id="rId35"/>
    <p:sldId id="2147479798" r:id="rId36"/>
    <p:sldId id="214747977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F2BD9-AD3E-47D6-AF08-9076D52442FD}" v="4" dt="2025-11-04T15:08:49.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telain, Carmen (ELS-MAD)" userId="7dc3f24f-95a7-4293-8044-47b3e645c87c" providerId="ADAL" clId="{81D232E6-DF10-4656-9E1F-0D25AFF49EDE}"/>
    <pc:docChg chg="undo custSel addSld delSld modSld sldOrd delMainMaster">
      <pc:chgData name="Castelain, Carmen (ELS-MAD)" userId="7dc3f24f-95a7-4293-8044-47b3e645c87c" providerId="ADAL" clId="{81D232E6-DF10-4656-9E1F-0D25AFF49EDE}" dt="2025-11-04T15:08:49.755" v="1297"/>
      <pc:docMkLst>
        <pc:docMk/>
      </pc:docMkLst>
      <pc:sldChg chg="addSp delSp modSp mod setBg">
        <pc:chgData name="Castelain, Carmen (ELS-MAD)" userId="7dc3f24f-95a7-4293-8044-47b3e645c87c" providerId="ADAL" clId="{81D232E6-DF10-4656-9E1F-0D25AFF49EDE}" dt="2025-11-04T14:50:50.860" v="1255" actId="1076"/>
        <pc:sldMkLst>
          <pc:docMk/>
          <pc:sldMk cId="3889948595" sldId="256"/>
        </pc:sldMkLst>
        <pc:spChg chg="add">
          <ac:chgData name="Castelain, Carmen (ELS-MAD)" userId="7dc3f24f-95a7-4293-8044-47b3e645c87c" providerId="ADAL" clId="{81D232E6-DF10-4656-9E1F-0D25AFF49EDE}" dt="2025-11-04T14:49:15.163" v="1245"/>
          <ac:spMkLst>
            <pc:docMk/>
            <pc:sldMk cId="3889948595" sldId="256"/>
            <ac:spMk id="5" creationId="{CA761D4E-79C7-45CA-91E4-0F9B6F05D0BF}"/>
          </ac:spMkLst>
        </pc:spChg>
        <pc:picChg chg="add mod">
          <ac:chgData name="Castelain, Carmen (ELS-MAD)" userId="7dc3f24f-95a7-4293-8044-47b3e645c87c" providerId="ADAL" clId="{81D232E6-DF10-4656-9E1F-0D25AFF49EDE}" dt="2025-10-15T17:19:38.407" v="1044" actId="1076"/>
          <ac:picMkLst>
            <pc:docMk/>
            <pc:sldMk cId="3889948595" sldId="256"/>
            <ac:picMk id="2" creationId="{CA688959-0661-4ADC-4109-E83F025540AA}"/>
          </ac:picMkLst>
        </pc:picChg>
        <pc:picChg chg="add mod">
          <ac:chgData name="Castelain, Carmen (ELS-MAD)" userId="7dc3f24f-95a7-4293-8044-47b3e645c87c" providerId="ADAL" clId="{81D232E6-DF10-4656-9E1F-0D25AFF49EDE}" dt="2025-11-04T14:50:50.860" v="1255" actId="1076"/>
          <ac:picMkLst>
            <pc:docMk/>
            <pc:sldMk cId="3889948595" sldId="256"/>
            <ac:picMk id="3" creationId="{608AB3F8-6C00-1CE6-F49B-EF0E64B25991}"/>
          </ac:picMkLst>
        </pc:picChg>
        <pc:picChg chg="add mod">
          <ac:chgData name="Castelain, Carmen (ELS-MAD)" userId="7dc3f24f-95a7-4293-8044-47b3e645c87c" providerId="ADAL" clId="{81D232E6-DF10-4656-9E1F-0D25AFF49EDE}" dt="2025-11-04T14:50:32.515" v="1253" actId="1076"/>
          <ac:picMkLst>
            <pc:docMk/>
            <pc:sldMk cId="3889948595" sldId="256"/>
            <ac:picMk id="4" creationId="{37E80C14-E32A-4D30-DF28-1263F20A3E37}"/>
          </ac:picMkLst>
        </pc:picChg>
        <pc:picChg chg="add mod">
          <ac:chgData name="Castelain, Carmen (ELS-MAD)" userId="7dc3f24f-95a7-4293-8044-47b3e645c87c" providerId="ADAL" clId="{81D232E6-DF10-4656-9E1F-0D25AFF49EDE}" dt="2025-11-04T14:50:20.131" v="1252" actId="14100"/>
          <ac:picMkLst>
            <pc:docMk/>
            <pc:sldMk cId="3889948595" sldId="256"/>
            <ac:picMk id="6" creationId="{878F234E-E820-7438-56BF-571463453594}"/>
          </ac:picMkLst>
        </pc:picChg>
        <pc:picChg chg="mod">
          <ac:chgData name="Castelain, Carmen (ELS-MAD)" userId="7dc3f24f-95a7-4293-8044-47b3e645c87c" providerId="ADAL" clId="{81D232E6-DF10-4656-9E1F-0D25AFF49EDE}" dt="2025-11-04T14:49:26.678" v="1247" actId="1076"/>
          <ac:picMkLst>
            <pc:docMk/>
            <pc:sldMk cId="3889948595" sldId="256"/>
            <ac:picMk id="7" creationId="{96D2316B-62B6-62BF-5CC1-138701EBC422}"/>
          </ac:picMkLst>
        </pc:picChg>
        <pc:picChg chg="add del mod">
          <ac:chgData name="Castelain, Carmen (ELS-MAD)" userId="7dc3f24f-95a7-4293-8044-47b3e645c87c" providerId="ADAL" clId="{81D232E6-DF10-4656-9E1F-0D25AFF49EDE}" dt="2025-11-04T14:17:14.607" v="1242" actId="478"/>
          <ac:picMkLst>
            <pc:docMk/>
            <pc:sldMk cId="3889948595" sldId="256"/>
            <ac:picMk id="9" creationId="{D9EB475E-771B-326C-E0C3-B571BE90FF22}"/>
          </ac:picMkLst>
        </pc:picChg>
        <pc:picChg chg="add mod">
          <ac:chgData name="Castelain, Carmen (ELS-MAD)" userId="7dc3f24f-95a7-4293-8044-47b3e645c87c" providerId="ADAL" clId="{81D232E6-DF10-4656-9E1F-0D25AFF49EDE}" dt="2025-10-15T17:27:28.667" v="1063" actId="1076"/>
          <ac:picMkLst>
            <pc:docMk/>
            <pc:sldMk cId="3889948595" sldId="256"/>
            <ac:picMk id="11" creationId="{A40DF33C-E7BF-E775-4589-4657E6F46C8A}"/>
          </ac:picMkLst>
        </pc:picChg>
      </pc:sldChg>
      <pc:sldChg chg="add">
        <pc:chgData name="Castelain, Carmen (ELS-MAD)" userId="7dc3f24f-95a7-4293-8044-47b3e645c87c" providerId="ADAL" clId="{81D232E6-DF10-4656-9E1F-0D25AFF49EDE}" dt="2025-10-15T18:28:14.786" v="1208"/>
        <pc:sldMkLst>
          <pc:docMk/>
          <pc:sldMk cId="1264786485" sldId="2147479771"/>
        </pc:sldMkLst>
      </pc:sldChg>
      <pc:sldChg chg="addSp delSp modSp add del mod">
        <pc:chgData name="Castelain, Carmen (ELS-MAD)" userId="7dc3f24f-95a7-4293-8044-47b3e645c87c" providerId="ADAL" clId="{81D232E6-DF10-4656-9E1F-0D25AFF49EDE}" dt="2025-11-04T14:17:21.787" v="1243" actId="2696"/>
        <pc:sldMkLst>
          <pc:docMk/>
          <pc:sldMk cId="786958086" sldId="2147479773"/>
        </pc:sldMkLst>
      </pc:sldChg>
      <pc:sldChg chg="add del ord">
        <pc:chgData name="Castelain, Carmen (ELS-MAD)" userId="7dc3f24f-95a7-4293-8044-47b3e645c87c" providerId="ADAL" clId="{81D232E6-DF10-4656-9E1F-0D25AFF49EDE}" dt="2025-10-15T17:01:56.757" v="1033"/>
        <pc:sldMkLst>
          <pc:docMk/>
          <pc:sldMk cId="3692582732" sldId="2147479776"/>
        </pc:sldMkLst>
      </pc:sldChg>
      <pc:sldChg chg="add del ord">
        <pc:chgData name="Castelain, Carmen (ELS-MAD)" userId="7dc3f24f-95a7-4293-8044-47b3e645c87c" providerId="ADAL" clId="{81D232E6-DF10-4656-9E1F-0D25AFF49EDE}" dt="2025-11-04T15:07:42.317" v="1294"/>
        <pc:sldMkLst>
          <pc:docMk/>
          <pc:sldMk cId="2447684588" sldId="2147479777"/>
        </pc:sldMkLst>
      </pc:sldChg>
      <pc:sldChg chg="addSp delSp modSp add mod">
        <pc:chgData name="Castelain, Carmen (ELS-MAD)" userId="7dc3f24f-95a7-4293-8044-47b3e645c87c" providerId="ADAL" clId="{81D232E6-DF10-4656-9E1F-0D25AFF49EDE}" dt="2025-11-04T15:03:36.754" v="1259" actId="1076"/>
        <pc:sldMkLst>
          <pc:docMk/>
          <pc:sldMk cId="220120090" sldId="2147479778"/>
        </pc:sldMkLst>
        <pc:picChg chg="add mod">
          <ac:chgData name="Castelain, Carmen (ELS-MAD)" userId="7dc3f24f-95a7-4293-8044-47b3e645c87c" providerId="ADAL" clId="{81D232E6-DF10-4656-9E1F-0D25AFF49EDE}" dt="2025-11-04T15:03:36.754" v="1259" actId="1076"/>
          <ac:picMkLst>
            <pc:docMk/>
            <pc:sldMk cId="220120090" sldId="2147479778"/>
            <ac:picMk id="4" creationId="{6F33F652-940C-5496-C85E-ED51A6BD8D90}"/>
          </ac:picMkLst>
        </pc:picChg>
        <pc:picChg chg="del">
          <ac:chgData name="Castelain, Carmen (ELS-MAD)" userId="7dc3f24f-95a7-4293-8044-47b3e645c87c" providerId="ADAL" clId="{81D232E6-DF10-4656-9E1F-0D25AFF49EDE}" dt="2025-11-04T15:03:14.538" v="1256" actId="478"/>
          <ac:picMkLst>
            <pc:docMk/>
            <pc:sldMk cId="220120090" sldId="2147479778"/>
            <ac:picMk id="5" creationId="{26455052-0A13-B8DB-8598-406CD6E054E3}"/>
          </ac:picMkLst>
        </pc:picChg>
      </pc:sldChg>
      <pc:sldChg chg="add del">
        <pc:chgData name="Castelain, Carmen (ELS-MAD)" userId="7dc3f24f-95a7-4293-8044-47b3e645c87c" providerId="ADAL" clId="{81D232E6-DF10-4656-9E1F-0D25AFF49EDE}" dt="2025-11-04T15:07:47.873" v="1295" actId="2696"/>
        <pc:sldMkLst>
          <pc:docMk/>
          <pc:sldMk cId="1887519911" sldId="2147479779"/>
        </pc:sldMkLst>
      </pc:sldChg>
      <pc:sldChg chg="add del">
        <pc:chgData name="Castelain, Carmen (ELS-MAD)" userId="7dc3f24f-95a7-4293-8044-47b3e645c87c" providerId="ADAL" clId="{81D232E6-DF10-4656-9E1F-0D25AFF49EDE}" dt="2025-11-04T15:07:51.015" v="1296" actId="2696"/>
        <pc:sldMkLst>
          <pc:docMk/>
          <pc:sldMk cId="3533470472" sldId="2147479780"/>
        </pc:sldMkLst>
      </pc:sldChg>
      <pc:sldChg chg="add del ord">
        <pc:chgData name="Castelain, Carmen (ELS-MAD)" userId="7dc3f24f-95a7-4293-8044-47b3e645c87c" providerId="ADAL" clId="{81D232E6-DF10-4656-9E1F-0D25AFF49EDE}" dt="2025-10-15T17:34:24.025" v="1099"/>
        <pc:sldMkLst>
          <pc:docMk/>
          <pc:sldMk cId="1618976183" sldId="2147479781"/>
        </pc:sldMkLst>
      </pc:sldChg>
      <pc:sldChg chg="add">
        <pc:chgData name="Castelain, Carmen (ELS-MAD)" userId="7dc3f24f-95a7-4293-8044-47b3e645c87c" providerId="ADAL" clId="{81D232E6-DF10-4656-9E1F-0D25AFF49EDE}" dt="2025-10-15T18:28:34.011" v="1210"/>
        <pc:sldMkLst>
          <pc:docMk/>
          <pc:sldMk cId="2360130215" sldId="2147479782"/>
        </pc:sldMkLst>
      </pc:sldChg>
      <pc:sldChg chg="add">
        <pc:chgData name="Castelain, Carmen (ELS-MAD)" userId="7dc3f24f-95a7-4293-8044-47b3e645c87c" providerId="ADAL" clId="{81D232E6-DF10-4656-9E1F-0D25AFF49EDE}" dt="2025-10-15T18:30:55.374" v="1215"/>
        <pc:sldMkLst>
          <pc:docMk/>
          <pc:sldMk cId="4179465371" sldId="2147479783"/>
        </pc:sldMkLst>
      </pc:sldChg>
      <pc:sldChg chg="add">
        <pc:chgData name="Castelain, Carmen (ELS-MAD)" userId="7dc3f24f-95a7-4293-8044-47b3e645c87c" providerId="ADAL" clId="{81D232E6-DF10-4656-9E1F-0D25AFF49EDE}" dt="2025-10-15T18:30:55.374" v="1215"/>
        <pc:sldMkLst>
          <pc:docMk/>
          <pc:sldMk cId="512476755" sldId="2147479784"/>
        </pc:sldMkLst>
      </pc:sldChg>
      <pc:sldChg chg="add">
        <pc:chgData name="Castelain, Carmen (ELS-MAD)" userId="7dc3f24f-95a7-4293-8044-47b3e645c87c" providerId="ADAL" clId="{81D232E6-DF10-4656-9E1F-0D25AFF49EDE}" dt="2025-10-15T18:31:28.016" v="1218"/>
        <pc:sldMkLst>
          <pc:docMk/>
          <pc:sldMk cId="1830079970" sldId="2147479785"/>
        </pc:sldMkLst>
      </pc:sldChg>
      <pc:sldChg chg="add">
        <pc:chgData name="Castelain, Carmen (ELS-MAD)" userId="7dc3f24f-95a7-4293-8044-47b3e645c87c" providerId="ADAL" clId="{81D232E6-DF10-4656-9E1F-0D25AFF49EDE}" dt="2025-10-15T18:30:19.486" v="1212"/>
        <pc:sldMkLst>
          <pc:docMk/>
          <pc:sldMk cId="1209856845" sldId="2147479786"/>
        </pc:sldMkLst>
      </pc:sldChg>
      <pc:sldChg chg="add">
        <pc:chgData name="Castelain, Carmen (ELS-MAD)" userId="7dc3f24f-95a7-4293-8044-47b3e645c87c" providerId="ADAL" clId="{81D232E6-DF10-4656-9E1F-0D25AFF49EDE}" dt="2025-10-15T18:31:28.016" v="1218"/>
        <pc:sldMkLst>
          <pc:docMk/>
          <pc:sldMk cId="951683514" sldId="2147479787"/>
        </pc:sldMkLst>
      </pc:sldChg>
      <pc:sldChg chg="add">
        <pc:chgData name="Castelain, Carmen (ELS-MAD)" userId="7dc3f24f-95a7-4293-8044-47b3e645c87c" providerId="ADAL" clId="{81D232E6-DF10-4656-9E1F-0D25AFF49EDE}" dt="2025-10-15T18:31:28.016" v="1218"/>
        <pc:sldMkLst>
          <pc:docMk/>
          <pc:sldMk cId="2291549078" sldId="2147479788"/>
        </pc:sldMkLst>
      </pc:sldChg>
      <pc:sldChg chg="add">
        <pc:chgData name="Castelain, Carmen (ELS-MAD)" userId="7dc3f24f-95a7-4293-8044-47b3e645c87c" providerId="ADAL" clId="{81D232E6-DF10-4656-9E1F-0D25AFF49EDE}" dt="2025-10-15T18:31:28.016" v="1218"/>
        <pc:sldMkLst>
          <pc:docMk/>
          <pc:sldMk cId="1316050168" sldId="2147479790"/>
        </pc:sldMkLst>
      </pc:sldChg>
      <pc:sldChg chg="add">
        <pc:chgData name="Castelain, Carmen (ELS-MAD)" userId="7dc3f24f-95a7-4293-8044-47b3e645c87c" providerId="ADAL" clId="{81D232E6-DF10-4656-9E1F-0D25AFF49EDE}" dt="2025-10-15T18:31:28.016" v="1218"/>
        <pc:sldMkLst>
          <pc:docMk/>
          <pc:sldMk cId="1003909181" sldId="2147479791"/>
        </pc:sldMkLst>
      </pc:sldChg>
      <pc:sldChg chg="addSp delSp modSp add mod ord">
        <pc:chgData name="Castelain, Carmen (ELS-MAD)" userId="7dc3f24f-95a7-4293-8044-47b3e645c87c" providerId="ADAL" clId="{81D232E6-DF10-4656-9E1F-0D25AFF49EDE}" dt="2025-11-04T15:07:31.833" v="1292" actId="14100"/>
        <pc:sldMkLst>
          <pc:docMk/>
          <pc:sldMk cId="3535214055" sldId="2147479793"/>
        </pc:sldMkLst>
        <pc:spChg chg="mod">
          <ac:chgData name="Castelain, Carmen (ELS-MAD)" userId="7dc3f24f-95a7-4293-8044-47b3e645c87c" providerId="ADAL" clId="{81D232E6-DF10-4656-9E1F-0D25AFF49EDE}" dt="2025-11-04T15:07:31.833" v="1292" actId="14100"/>
          <ac:spMkLst>
            <pc:docMk/>
            <pc:sldMk cId="3535214055" sldId="2147479793"/>
            <ac:spMk id="6" creationId="{E62B4ADE-55B7-09E8-C16E-AFC2C5DC61E3}"/>
          </ac:spMkLst>
        </pc:spChg>
        <pc:picChg chg="add mod ord">
          <ac:chgData name="Castelain, Carmen (ELS-MAD)" userId="7dc3f24f-95a7-4293-8044-47b3e645c87c" providerId="ADAL" clId="{81D232E6-DF10-4656-9E1F-0D25AFF49EDE}" dt="2025-11-04T15:07:22.750" v="1290" actId="167"/>
          <ac:picMkLst>
            <pc:docMk/>
            <pc:sldMk cId="3535214055" sldId="2147479793"/>
            <ac:picMk id="4" creationId="{8C5D0CF8-F843-03DE-ACB3-2E5C4ED2D9D2}"/>
          </ac:picMkLst>
        </pc:picChg>
        <pc:picChg chg="del">
          <ac:chgData name="Castelain, Carmen (ELS-MAD)" userId="7dc3f24f-95a7-4293-8044-47b3e645c87c" providerId="ADAL" clId="{81D232E6-DF10-4656-9E1F-0D25AFF49EDE}" dt="2025-11-04T15:07:14.995" v="1286" actId="478"/>
          <ac:picMkLst>
            <pc:docMk/>
            <pc:sldMk cId="3535214055" sldId="2147479793"/>
            <ac:picMk id="5" creationId="{B3E978FB-51DF-CCE0-AF76-5E27D0913D67}"/>
          </ac:picMkLst>
        </pc:picChg>
      </pc:sldChg>
      <pc:sldChg chg="add">
        <pc:chgData name="Castelain, Carmen (ELS-MAD)" userId="7dc3f24f-95a7-4293-8044-47b3e645c87c" providerId="ADAL" clId="{81D232E6-DF10-4656-9E1F-0D25AFF49EDE}" dt="2025-10-15T17:01:56.757" v="1033"/>
        <pc:sldMkLst>
          <pc:docMk/>
          <pc:sldMk cId="4235809553" sldId="2147479794"/>
        </pc:sldMkLst>
      </pc:sldChg>
      <pc:sldChg chg="add">
        <pc:chgData name="Castelain, Carmen (ELS-MAD)" userId="7dc3f24f-95a7-4293-8044-47b3e645c87c" providerId="ADAL" clId="{81D232E6-DF10-4656-9E1F-0D25AFF49EDE}" dt="2025-11-04T15:08:49.755" v="1297"/>
        <pc:sldMkLst>
          <pc:docMk/>
          <pc:sldMk cId="3018173654" sldId="2147479796"/>
        </pc:sldMkLst>
      </pc:sldChg>
      <pc:sldChg chg="add">
        <pc:chgData name="Castelain, Carmen (ELS-MAD)" userId="7dc3f24f-95a7-4293-8044-47b3e645c87c" providerId="ADAL" clId="{81D232E6-DF10-4656-9E1F-0D25AFF49EDE}" dt="2025-10-15T18:21:50.531" v="1206"/>
        <pc:sldMkLst>
          <pc:docMk/>
          <pc:sldMk cId="734283561" sldId="2147479797"/>
        </pc:sldMkLst>
      </pc:sldChg>
      <pc:sldChg chg="add">
        <pc:chgData name="Castelain, Carmen (ELS-MAD)" userId="7dc3f24f-95a7-4293-8044-47b3e645c87c" providerId="ADAL" clId="{81D232E6-DF10-4656-9E1F-0D25AFF49EDE}" dt="2025-11-04T15:08:49.755" v="1297"/>
        <pc:sldMkLst>
          <pc:docMk/>
          <pc:sldMk cId="2676922577" sldId="2147479798"/>
        </pc:sldMkLst>
      </pc:sldChg>
      <pc:sldChg chg="add">
        <pc:chgData name="Castelain, Carmen (ELS-MAD)" userId="7dc3f24f-95a7-4293-8044-47b3e645c87c" providerId="ADAL" clId="{81D232E6-DF10-4656-9E1F-0D25AFF49EDE}" dt="2025-10-15T18:31:28.016" v="1218"/>
        <pc:sldMkLst>
          <pc:docMk/>
          <pc:sldMk cId="4224974643" sldId="2147479799"/>
        </pc:sldMkLst>
      </pc:sldChg>
      <pc:sldChg chg="add">
        <pc:chgData name="Castelain, Carmen (ELS-MAD)" userId="7dc3f24f-95a7-4293-8044-47b3e645c87c" providerId="ADAL" clId="{81D232E6-DF10-4656-9E1F-0D25AFF49EDE}" dt="2025-10-15T18:31:28.016" v="1218"/>
        <pc:sldMkLst>
          <pc:docMk/>
          <pc:sldMk cId="2856245873" sldId="2147479800"/>
        </pc:sldMkLst>
      </pc:sldChg>
      <pc:sldChg chg="add">
        <pc:chgData name="Castelain, Carmen (ELS-MAD)" userId="7dc3f24f-95a7-4293-8044-47b3e645c87c" providerId="ADAL" clId="{81D232E6-DF10-4656-9E1F-0D25AFF49EDE}" dt="2025-10-15T17:30:42.836" v="1064"/>
        <pc:sldMkLst>
          <pc:docMk/>
          <pc:sldMk cId="2507492568" sldId="2147479801"/>
        </pc:sldMkLst>
      </pc:sldChg>
      <pc:sldChg chg="addSp delSp modSp add mod">
        <pc:chgData name="Castelain, Carmen (ELS-MAD)" userId="7dc3f24f-95a7-4293-8044-47b3e645c87c" providerId="ADAL" clId="{81D232E6-DF10-4656-9E1F-0D25AFF49EDE}" dt="2025-10-16T06:10:13.602" v="1235" actId="1076"/>
        <pc:sldMkLst>
          <pc:docMk/>
          <pc:sldMk cId="1242222774" sldId="2147479802"/>
        </pc:sldMkLst>
        <pc:picChg chg="add mod">
          <ac:chgData name="Castelain, Carmen (ELS-MAD)" userId="7dc3f24f-95a7-4293-8044-47b3e645c87c" providerId="ADAL" clId="{81D232E6-DF10-4656-9E1F-0D25AFF49EDE}" dt="2025-10-16T06:10:13.602" v="1235" actId="1076"/>
          <ac:picMkLst>
            <pc:docMk/>
            <pc:sldMk cId="1242222774" sldId="2147479802"/>
            <ac:picMk id="3" creationId="{6BCF8692-9E3B-EE04-2032-9056282E267D}"/>
          </ac:picMkLst>
        </pc:picChg>
      </pc:sldChg>
      <pc:sldChg chg="addSp delSp modSp add mod">
        <pc:chgData name="Castelain, Carmen (ELS-MAD)" userId="7dc3f24f-95a7-4293-8044-47b3e645c87c" providerId="ADAL" clId="{81D232E6-DF10-4656-9E1F-0D25AFF49EDE}" dt="2025-11-04T15:04:02.399" v="1270" actId="1076"/>
        <pc:sldMkLst>
          <pc:docMk/>
          <pc:sldMk cId="440694604" sldId="2147479803"/>
        </pc:sldMkLst>
        <pc:picChg chg="del">
          <ac:chgData name="Castelain, Carmen (ELS-MAD)" userId="7dc3f24f-95a7-4293-8044-47b3e645c87c" providerId="ADAL" clId="{81D232E6-DF10-4656-9E1F-0D25AFF49EDE}" dt="2025-11-04T15:03:41.247" v="1260" actId="478"/>
          <ac:picMkLst>
            <pc:docMk/>
            <pc:sldMk cId="440694604" sldId="2147479803"/>
            <ac:picMk id="4" creationId="{CEFABFC0-57BE-9AC9-7C53-222920EDB02C}"/>
          </ac:picMkLst>
        </pc:picChg>
        <pc:picChg chg="add mod ord">
          <ac:chgData name="Castelain, Carmen (ELS-MAD)" userId="7dc3f24f-95a7-4293-8044-47b3e645c87c" providerId="ADAL" clId="{81D232E6-DF10-4656-9E1F-0D25AFF49EDE}" dt="2025-11-04T15:03:56.080" v="1268" actId="167"/>
          <ac:picMkLst>
            <pc:docMk/>
            <pc:sldMk cId="440694604" sldId="2147479803"/>
            <ac:picMk id="5" creationId="{35CA6ABE-0336-6C48-4A2C-C861ABF923FF}"/>
          </ac:picMkLst>
        </pc:picChg>
        <pc:cxnChg chg="mod">
          <ac:chgData name="Castelain, Carmen (ELS-MAD)" userId="7dc3f24f-95a7-4293-8044-47b3e645c87c" providerId="ADAL" clId="{81D232E6-DF10-4656-9E1F-0D25AFF49EDE}" dt="2025-11-04T15:04:02.399" v="1270" actId="1076"/>
          <ac:cxnSpMkLst>
            <pc:docMk/>
            <pc:sldMk cId="440694604" sldId="2147479803"/>
            <ac:cxnSpMk id="6" creationId="{00395168-D09B-149A-41B3-13C1A29C33F3}"/>
          </ac:cxnSpMkLst>
        </pc:cxnChg>
        <pc:cxnChg chg="mod">
          <ac:chgData name="Castelain, Carmen (ELS-MAD)" userId="7dc3f24f-95a7-4293-8044-47b3e645c87c" providerId="ADAL" clId="{81D232E6-DF10-4656-9E1F-0D25AFF49EDE}" dt="2025-11-04T15:03:58.214" v="1269" actId="1076"/>
          <ac:cxnSpMkLst>
            <pc:docMk/>
            <pc:sldMk cId="440694604" sldId="2147479803"/>
            <ac:cxnSpMk id="8" creationId="{2D7691C6-E05E-7125-484C-3651951E6764}"/>
          </ac:cxnSpMkLst>
        </pc:cxnChg>
      </pc:sldChg>
      <pc:sldChg chg="add">
        <pc:chgData name="Castelain, Carmen (ELS-MAD)" userId="7dc3f24f-95a7-4293-8044-47b3e645c87c" providerId="ADAL" clId="{81D232E6-DF10-4656-9E1F-0D25AFF49EDE}" dt="2025-10-15T17:34:18.540" v="1097"/>
        <pc:sldMkLst>
          <pc:docMk/>
          <pc:sldMk cId="886213829" sldId="2147479804"/>
        </pc:sldMkLst>
      </pc:sldChg>
      <pc:sldChg chg="addSp delSp modSp add mod">
        <pc:chgData name="Castelain, Carmen (ELS-MAD)" userId="7dc3f24f-95a7-4293-8044-47b3e645c87c" providerId="ADAL" clId="{81D232E6-DF10-4656-9E1F-0D25AFF49EDE}" dt="2025-10-15T18:05:14.738" v="1170" actId="1076"/>
        <pc:sldMkLst>
          <pc:docMk/>
          <pc:sldMk cId="68375075" sldId="2147479805"/>
        </pc:sldMkLst>
        <pc:spChg chg="mod">
          <ac:chgData name="Castelain, Carmen (ELS-MAD)" userId="7dc3f24f-95a7-4293-8044-47b3e645c87c" providerId="ADAL" clId="{81D232E6-DF10-4656-9E1F-0D25AFF49EDE}" dt="2025-10-15T17:35:30.799" v="1115" actId="20577"/>
          <ac:spMkLst>
            <pc:docMk/>
            <pc:sldMk cId="68375075" sldId="2147479805"/>
            <ac:spMk id="2" creationId="{5BACF57A-188F-DE05-5E20-2593C9D3A558}"/>
          </ac:spMkLst>
        </pc:spChg>
        <pc:picChg chg="add mod">
          <ac:chgData name="Castelain, Carmen (ELS-MAD)" userId="7dc3f24f-95a7-4293-8044-47b3e645c87c" providerId="ADAL" clId="{81D232E6-DF10-4656-9E1F-0D25AFF49EDE}" dt="2025-10-15T18:03:27.386" v="1159" actId="1076"/>
          <ac:picMkLst>
            <pc:docMk/>
            <pc:sldMk cId="68375075" sldId="2147479805"/>
            <ac:picMk id="4" creationId="{0AA9D7EB-4374-CAC3-5996-165B2A5FD6B3}"/>
          </ac:picMkLst>
        </pc:picChg>
        <pc:picChg chg="add mod">
          <ac:chgData name="Castelain, Carmen (ELS-MAD)" userId="7dc3f24f-95a7-4293-8044-47b3e645c87c" providerId="ADAL" clId="{81D232E6-DF10-4656-9E1F-0D25AFF49EDE}" dt="2025-10-15T18:04:08.884" v="1164" actId="1076"/>
          <ac:picMkLst>
            <pc:docMk/>
            <pc:sldMk cId="68375075" sldId="2147479805"/>
            <ac:picMk id="7" creationId="{AEF6D491-766B-A410-FF90-94E75A64C91A}"/>
          </ac:picMkLst>
        </pc:picChg>
        <pc:picChg chg="add mod">
          <ac:chgData name="Castelain, Carmen (ELS-MAD)" userId="7dc3f24f-95a7-4293-8044-47b3e645c87c" providerId="ADAL" clId="{81D232E6-DF10-4656-9E1F-0D25AFF49EDE}" dt="2025-10-15T18:04:12.962" v="1165" actId="1076"/>
          <ac:picMkLst>
            <pc:docMk/>
            <pc:sldMk cId="68375075" sldId="2147479805"/>
            <ac:picMk id="12" creationId="{2C0C9FDC-A597-4A9F-3850-AD83C7F62B80}"/>
          </ac:picMkLst>
        </pc:picChg>
        <pc:picChg chg="add mod">
          <ac:chgData name="Castelain, Carmen (ELS-MAD)" userId="7dc3f24f-95a7-4293-8044-47b3e645c87c" providerId="ADAL" clId="{81D232E6-DF10-4656-9E1F-0D25AFF49EDE}" dt="2025-10-15T18:03:23.724" v="1158" actId="1076"/>
          <ac:picMkLst>
            <pc:docMk/>
            <pc:sldMk cId="68375075" sldId="2147479805"/>
            <ac:picMk id="16" creationId="{98AFDE1A-206D-54B1-C2E9-FBFE8F831606}"/>
          </ac:picMkLst>
        </pc:picChg>
        <pc:picChg chg="add mod">
          <ac:chgData name="Castelain, Carmen (ELS-MAD)" userId="7dc3f24f-95a7-4293-8044-47b3e645c87c" providerId="ADAL" clId="{81D232E6-DF10-4656-9E1F-0D25AFF49EDE}" dt="2025-10-15T18:04:15.827" v="1166" actId="1076"/>
          <ac:picMkLst>
            <pc:docMk/>
            <pc:sldMk cId="68375075" sldId="2147479805"/>
            <ac:picMk id="20" creationId="{ACD58908-F4A2-DF12-808F-606485D1C449}"/>
          </ac:picMkLst>
        </pc:picChg>
        <pc:picChg chg="add mod">
          <ac:chgData name="Castelain, Carmen (ELS-MAD)" userId="7dc3f24f-95a7-4293-8044-47b3e645c87c" providerId="ADAL" clId="{81D232E6-DF10-4656-9E1F-0D25AFF49EDE}" dt="2025-10-15T18:04:06.934" v="1163" actId="1076"/>
          <ac:picMkLst>
            <pc:docMk/>
            <pc:sldMk cId="68375075" sldId="2147479805"/>
            <ac:picMk id="23" creationId="{E9661399-4B17-1265-EC9C-91DA7E55E6FB}"/>
          </ac:picMkLst>
        </pc:picChg>
        <pc:picChg chg="add mod">
          <ac:chgData name="Castelain, Carmen (ELS-MAD)" userId="7dc3f24f-95a7-4293-8044-47b3e645c87c" providerId="ADAL" clId="{81D232E6-DF10-4656-9E1F-0D25AFF49EDE}" dt="2025-10-15T18:04:44.939" v="1168" actId="1076"/>
          <ac:picMkLst>
            <pc:docMk/>
            <pc:sldMk cId="68375075" sldId="2147479805"/>
            <ac:picMk id="25" creationId="{60A06D46-8992-37C3-E064-09C3A2E4ADC2}"/>
          </ac:picMkLst>
        </pc:picChg>
        <pc:picChg chg="add mod">
          <ac:chgData name="Castelain, Carmen (ELS-MAD)" userId="7dc3f24f-95a7-4293-8044-47b3e645c87c" providerId="ADAL" clId="{81D232E6-DF10-4656-9E1F-0D25AFF49EDE}" dt="2025-10-15T18:05:14.738" v="1170" actId="1076"/>
          <ac:picMkLst>
            <pc:docMk/>
            <pc:sldMk cId="68375075" sldId="2147479805"/>
            <ac:picMk id="27" creationId="{4420D6D3-FD4A-0E12-5CBB-E3C2C0F20B4C}"/>
          </ac:picMkLst>
        </pc:picChg>
      </pc:sldChg>
      <pc:sldChg chg="addSp delSp modSp add del mod">
        <pc:chgData name="Castelain, Carmen (ELS-MAD)" userId="7dc3f24f-95a7-4293-8044-47b3e645c87c" providerId="ADAL" clId="{81D232E6-DF10-4656-9E1F-0D25AFF49EDE}" dt="2025-11-04T14:17:33.306" v="1244" actId="2696"/>
        <pc:sldMkLst>
          <pc:docMk/>
          <pc:sldMk cId="1986561134" sldId="2147479806"/>
        </pc:sldMkLst>
      </pc:sldChg>
      <pc:sldChg chg="addSp delSp modSp add mod">
        <pc:chgData name="Castelain, Carmen (ELS-MAD)" userId="7dc3f24f-95a7-4293-8044-47b3e645c87c" providerId="ADAL" clId="{81D232E6-DF10-4656-9E1F-0D25AFF49EDE}" dt="2025-11-04T15:06:12.456" v="1277" actId="1076"/>
        <pc:sldMkLst>
          <pc:docMk/>
          <pc:sldMk cId="236107257" sldId="2147479807"/>
        </pc:sldMkLst>
        <pc:picChg chg="del mod">
          <ac:chgData name="Castelain, Carmen (ELS-MAD)" userId="7dc3f24f-95a7-4293-8044-47b3e645c87c" providerId="ADAL" clId="{81D232E6-DF10-4656-9E1F-0D25AFF49EDE}" dt="2025-11-04T15:06:01.817" v="1272" actId="478"/>
          <ac:picMkLst>
            <pc:docMk/>
            <pc:sldMk cId="236107257" sldId="2147479807"/>
            <ac:picMk id="4" creationId="{4FED2405-DC0E-963A-2D1F-8F68DC6DD846}"/>
          </ac:picMkLst>
        </pc:picChg>
        <pc:picChg chg="add mod ord">
          <ac:chgData name="Castelain, Carmen (ELS-MAD)" userId="7dc3f24f-95a7-4293-8044-47b3e645c87c" providerId="ADAL" clId="{81D232E6-DF10-4656-9E1F-0D25AFF49EDE}" dt="2025-11-04T15:06:09.158" v="1276" actId="167"/>
          <ac:picMkLst>
            <pc:docMk/>
            <pc:sldMk cId="236107257" sldId="2147479807"/>
            <ac:picMk id="5" creationId="{257AAE0A-5D06-B2C7-A1D5-55DEFDA0D7AE}"/>
          </ac:picMkLst>
        </pc:picChg>
        <pc:cxnChg chg="mod">
          <ac:chgData name="Castelain, Carmen (ELS-MAD)" userId="7dc3f24f-95a7-4293-8044-47b3e645c87c" providerId="ADAL" clId="{81D232E6-DF10-4656-9E1F-0D25AFF49EDE}" dt="2025-11-04T15:06:12.456" v="1277" actId="1076"/>
          <ac:cxnSpMkLst>
            <pc:docMk/>
            <pc:sldMk cId="236107257" sldId="2147479807"/>
            <ac:cxnSpMk id="6" creationId="{953C7118-8950-A969-E292-33710E3A8382}"/>
          </ac:cxnSpMkLst>
        </pc:cxnChg>
      </pc:sldChg>
      <pc:sldChg chg="add">
        <pc:chgData name="Castelain, Carmen (ELS-MAD)" userId="7dc3f24f-95a7-4293-8044-47b3e645c87c" providerId="ADAL" clId="{81D232E6-DF10-4656-9E1F-0D25AFF49EDE}" dt="2025-10-15T18:20:18.162" v="1201"/>
        <pc:sldMkLst>
          <pc:docMk/>
          <pc:sldMk cId="2772859280" sldId="2147479808"/>
        </pc:sldMkLst>
      </pc:sldChg>
      <pc:sldChg chg="addSp delSp modSp add mod">
        <pc:chgData name="Castelain, Carmen (ELS-MAD)" userId="7dc3f24f-95a7-4293-8044-47b3e645c87c" providerId="ADAL" clId="{81D232E6-DF10-4656-9E1F-0D25AFF49EDE}" dt="2025-11-04T15:06:31.786" v="1285" actId="1076"/>
        <pc:sldMkLst>
          <pc:docMk/>
          <pc:sldMk cId="3173359808" sldId="2147479809"/>
        </pc:sldMkLst>
        <pc:picChg chg="del mod">
          <ac:chgData name="Castelain, Carmen (ELS-MAD)" userId="7dc3f24f-95a7-4293-8044-47b3e645c87c" providerId="ADAL" clId="{81D232E6-DF10-4656-9E1F-0D25AFF49EDE}" dt="2025-11-04T15:06:18.441" v="1279" actId="478"/>
          <ac:picMkLst>
            <pc:docMk/>
            <pc:sldMk cId="3173359808" sldId="2147479809"/>
            <ac:picMk id="4" creationId="{422FF21E-F04A-7069-DF82-BBA89C303041}"/>
          </ac:picMkLst>
        </pc:picChg>
        <pc:picChg chg="add mod ord">
          <ac:chgData name="Castelain, Carmen (ELS-MAD)" userId="7dc3f24f-95a7-4293-8044-47b3e645c87c" providerId="ADAL" clId="{81D232E6-DF10-4656-9E1F-0D25AFF49EDE}" dt="2025-11-04T15:06:26.954" v="1283" actId="14100"/>
          <ac:picMkLst>
            <pc:docMk/>
            <pc:sldMk cId="3173359808" sldId="2147479809"/>
            <ac:picMk id="7" creationId="{CE08DAB6-DC90-1C38-3145-B1AEE519E6E8}"/>
          </ac:picMkLst>
        </pc:picChg>
        <pc:cxnChg chg="mod">
          <ac:chgData name="Castelain, Carmen (ELS-MAD)" userId="7dc3f24f-95a7-4293-8044-47b3e645c87c" providerId="ADAL" clId="{81D232E6-DF10-4656-9E1F-0D25AFF49EDE}" dt="2025-11-04T15:06:29.552" v="1284" actId="1076"/>
          <ac:cxnSpMkLst>
            <pc:docMk/>
            <pc:sldMk cId="3173359808" sldId="2147479809"/>
            <ac:cxnSpMk id="3" creationId="{1627E3C9-E80C-E914-ABB8-63A2E374291A}"/>
          </ac:cxnSpMkLst>
        </pc:cxnChg>
        <pc:cxnChg chg="mod">
          <ac:chgData name="Castelain, Carmen (ELS-MAD)" userId="7dc3f24f-95a7-4293-8044-47b3e645c87c" providerId="ADAL" clId="{81D232E6-DF10-4656-9E1F-0D25AFF49EDE}" dt="2025-11-04T15:06:31.786" v="1285" actId="1076"/>
          <ac:cxnSpMkLst>
            <pc:docMk/>
            <pc:sldMk cId="3173359808" sldId="2147479809"/>
            <ac:cxnSpMk id="6" creationId="{2E8DBAAD-AD3C-7751-1E0C-0470A9E11203}"/>
          </ac:cxnSpMkLst>
        </pc:cxnChg>
      </pc:sldChg>
      <pc:sldChg chg="add">
        <pc:chgData name="Castelain, Carmen (ELS-MAD)" userId="7dc3f24f-95a7-4293-8044-47b3e645c87c" providerId="ADAL" clId="{81D232E6-DF10-4656-9E1F-0D25AFF49EDE}" dt="2025-10-15T18:20:18.162" v="1201"/>
        <pc:sldMkLst>
          <pc:docMk/>
          <pc:sldMk cId="3792771232" sldId="2147479810"/>
        </pc:sldMkLst>
      </pc:sldChg>
      <pc:sldChg chg="addSp delSp modSp add del mod">
        <pc:chgData name="Castelain, Carmen (ELS-MAD)" userId="7dc3f24f-95a7-4293-8044-47b3e645c87c" providerId="ADAL" clId="{81D232E6-DF10-4656-9E1F-0D25AFF49EDE}" dt="2025-10-16T06:10:31.807" v="1240" actId="1076"/>
        <pc:sldMkLst>
          <pc:docMk/>
          <pc:sldMk cId="3624171490" sldId="2147479811"/>
        </pc:sldMkLst>
        <pc:picChg chg="add mod">
          <ac:chgData name="Castelain, Carmen (ELS-MAD)" userId="7dc3f24f-95a7-4293-8044-47b3e645c87c" providerId="ADAL" clId="{81D232E6-DF10-4656-9E1F-0D25AFF49EDE}" dt="2025-10-16T06:10:31.807" v="1240" actId="1076"/>
          <ac:picMkLst>
            <pc:docMk/>
            <pc:sldMk cId="3624171490" sldId="2147479811"/>
            <ac:picMk id="9" creationId="{33ECE715-BD31-3853-2124-1D8637FF52F0}"/>
          </ac:picMkLst>
        </pc:picChg>
      </pc:sldChg>
      <pc:sldChg chg="add">
        <pc:chgData name="Castelain, Carmen (ELS-MAD)" userId="7dc3f24f-95a7-4293-8044-47b3e645c87c" providerId="ADAL" clId="{81D232E6-DF10-4656-9E1F-0D25AFF49EDE}" dt="2025-11-04T15:08:49.755" v="1297"/>
        <pc:sldMkLst>
          <pc:docMk/>
          <pc:sldMk cId="89658304" sldId="2147479812"/>
        </pc:sldMkLst>
      </pc:sldChg>
      <pc:sldMasterChg chg="delSldLayout">
        <pc:chgData name="Castelain, Carmen (ELS-MAD)" userId="7dc3f24f-95a7-4293-8044-47b3e645c87c" providerId="ADAL" clId="{81D232E6-DF10-4656-9E1F-0D25AFF49EDE}" dt="2025-10-16T05:55:47.527" v="1221" actId="2696"/>
        <pc:sldMasterMkLst>
          <pc:docMk/>
          <pc:sldMasterMk cId="4185305929"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23F083-F24A-4FF9-AB35-D944D51547AD}" type="datetimeFigureOut">
              <a:rPr lang="en-US" smtClean="0"/>
              <a:t>11/4/2025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8147D-2810-4761-8A81-C346DD917F66}" type="slidenum">
              <a:rPr lang="en-US" smtClean="0"/>
              <a:t>‹Nº›</a:t>
            </a:fld>
            <a:endParaRPr lang="en-US"/>
          </a:p>
        </p:txBody>
      </p:sp>
    </p:spTree>
    <p:extLst>
      <p:ext uri="{BB962C8B-B14F-4D97-AF65-F5344CB8AC3E}">
        <p14:creationId xmlns:p14="http://schemas.microsoft.com/office/powerpoint/2010/main" val="297985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05B02F-7BB6-1142-AB12-1852F875AEF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34038326-6765-3D8D-1A6A-702CFA3017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16228590-A5DC-A761-3BEC-4EAF0BC4683E}"/>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5" name="Marcador de pie de página 4">
            <a:extLst>
              <a:ext uri="{FF2B5EF4-FFF2-40B4-BE49-F238E27FC236}">
                <a16:creationId xmlns:a16="http://schemas.microsoft.com/office/drawing/2014/main" id="{B72C4DE9-330D-99F1-9F1F-4E44620A7E9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EF3C8B36-51B9-20AC-36E5-4F4A6505B143}"/>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396371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564CF7-DE42-AEF9-7D3B-EB1D858B15C8}"/>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1DF036EF-AE50-3359-E4FB-ED95B807D15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B83B6000-7B50-25E6-2FEC-9D25BB760581}"/>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5" name="Marcador de pie de página 4">
            <a:extLst>
              <a:ext uri="{FF2B5EF4-FFF2-40B4-BE49-F238E27FC236}">
                <a16:creationId xmlns:a16="http://schemas.microsoft.com/office/drawing/2014/main" id="{81E2F53E-945B-FB7E-187D-4F17CB58A3F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5DC0C361-7AF6-DAAB-E3F7-9E78E34D48A9}"/>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125439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B1B86FF-88DB-2E1D-650F-F07A5A9EB97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DB38824C-8F56-FE98-E195-B1BD51902D4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268CDBD2-0414-1AFF-7CBA-67C6BFA1669C}"/>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5" name="Marcador de pie de página 4">
            <a:extLst>
              <a:ext uri="{FF2B5EF4-FFF2-40B4-BE49-F238E27FC236}">
                <a16:creationId xmlns:a16="http://schemas.microsoft.com/office/drawing/2014/main" id="{977017A8-7F2E-0A0C-727B-16A6B5873A9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15F60565-D68A-F37C-9374-6EE6AA0FB6C7}"/>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3214011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F0E30-26FF-7295-0212-84AE0D6954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B04A09-94ED-E37C-1650-8B9D38072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72946B-CC12-CEF1-2B70-230359B94414}"/>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5" name="Footer Placeholder 4">
            <a:extLst>
              <a:ext uri="{FF2B5EF4-FFF2-40B4-BE49-F238E27FC236}">
                <a16:creationId xmlns:a16="http://schemas.microsoft.com/office/drawing/2014/main" id="{A0248063-0335-17A0-9278-AD64B7A8A3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C9AB62-93F2-00F2-EC1E-8D7391222E29}"/>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1869190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7C68-B3F7-982C-E9B7-226B403477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6B3ABB-7738-77DA-046D-0BE9F60BA3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07379-5BB1-8EE2-C253-476D01CFC0B8}"/>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5" name="Footer Placeholder 4">
            <a:extLst>
              <a:ext uri="{FF2B5EF4-FFF2-40B4-BE49-F238E27FC236}">
                <a16:creationId xmlns:a16="http://schemas.microsoft.com/office/drawing/2014/main" id="{6743C8B4-0014-34B0-8678-F8F5E85C5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FAA974-12F9-0E68-2F61-4CE24113BD86}"/>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324359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875C-A90E-BE05-E9F9-ACD7BEE00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D2D3DE-394D-B294-2E12-BB0E8C96F8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E3B744-0CEF-2EC0-4A9F-E1CE7CD1BE2D}"/>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5" name="Footer Placeholder 4">
            <a:extLst>
              <a:ext uri="{FF2B5EF4-FFF2-40B4-BE49-F238E27FC236}">
                <a16:creationId xmlns:a16="http://schemas.microsoft.com/office/drawing/2014/main" id="{60E12332-29E8-08D1-C8B5-E64E13C068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29B323-5899-5DF9-CDE8-97154CF5AB79}"/>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1025691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A9A7-5D1C-D3F6-244F-34E4C748EA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2A78E4-354F-0964-021D-9428E53864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5E80A7-5285-21A9-31B7-AF5311A6C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3819E9-297F-ADAA-784B-2B23BD1D5505}"/>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6" name="Footer Placeholder 5">
            <a:extLst>
              <a:ext uri="{FF2B5EF4-FFF2-40B4-BE49-F238E27FC236}">
                <a16:creationId xmlns:a16="http://schemas.microsoft.com/office/drawing/2014/main" id="{752B6FD1-6322-0A5A-ABE1-9D4CF681E9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7C90C7-7E2D-6F36-691B-5CC8EFAE3DB6}"/>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2257744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7F73-9028-0D7D-EF2B-1B9A58F3F6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29C96-AB7E-72CB-3035-C368ACD69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2407C-7B8F-F7C9-28E6-34B69714EF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6408DB-37D1-7E24-C753-2770AE8384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1BE75C-07D9-4564-7B96-10D1CD6853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5A29A1-6A3B-28B4-59B9-18448AFA397E}"/>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8" name="Footer Placeholder 7">
            <a:extLst>
              <a:ext uri="{FF2B5EF4-FFF2-40B4-BE49-F238E27FC236}">
                <a16:creationId xmlns:a16="http://schemas.microsoft.com/office/drawing/2014/main" id="{190E03F9-7235-1088-7298-B4C1E70ED5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DEC2AE-4387-68AF-DCDC-AE219518CB7D}"/>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1993645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04DA6-697E-F2F5-B10C-913C5ABC46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951CEC-6BB8-5AFD-34B8-A69390AA59FA}"/>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4" name="Footer Placeholder 3">
            <a:extLst>
              <a:ext uri="{FF2B5EF4-FFF2-40B4-BE49-F238E27FC236}">
                <a16:creationId xmlns:a16="http://schemas.microsoft.com/office/drawing/2014/main" id="{D53A569A-AECB-10D5-5EE2-DF3EC54C60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169658-F4AB-05B5-7933-6064A49B1B39}"/>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3386105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ECDA06-F05D-231D-4700-8868EF86985B}"/>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3" name="Footer Placeholder 2">
            <a:extLst>
              <a:ext uri="{FF2B5EF4-FFF2-40B4-BE49-F238E27FC236}">
                <a16:creationId xmlns:a16="http://schemas.microsoft.com/office/drawing/2014/main" id="{BDB365A8-88AF-9B46-3D21-5E83278009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1E2413-B40A-5155-9C0B-77E36413C447}"/>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260620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73AB8-2ECC-D81B-13C3-2B5FA960B4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7B083E-8EC7-F272-BCBF-6FEF077952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9231E5-9B33-DACD-0C0E-AE3346260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37F639-A269-87ED-3659-98EDACC5560A}"/>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6" name="Footer Placeholder 5">
            <a:extLst>
              <a:ext uri="{FF2B5EF4-FFF2-40B4-BE49-F238E27FC236}">
                <a16:creationId xmlns:a16="http://schemas.microsoft.com/office/drawing/2014/main" id="{60BF6D11-3CE0-02DD-9B17-34D5F846ED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8A9332-D3A6-C576-047C-9C5663FE4793}"/>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137382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B81C36-EE35-0177-99AD-887BC1EA422E}"/>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A7C1F160-1B47-1EA3-6EEC-B6610E9C80D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5AD950F4-59C4-72C7-952D-0B070CFD61DB}"/>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5" name="Marcador de pie de página 4">
            <a:extLst>
              <a:ext uri="{FF2B5EF4-FFF2-40B4-BE49-F238E27FC236}">
                <a16:creationId xmlns:a16="http://schemas.microsoft.com/office/drawing/2014/main" id="{3861E0EB-2751-4BD0-7EA3-A59E694D986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4066EBC6-E934-351A-D857-211D9856A426}"/>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959362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A2099-6750-DC27-EDBE-1B74550B6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817B1A-2A9C-10A2-E773-515AF6CCDF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48718B-B41F-54F2-02D4-AEA82D9E8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DA6D4-4C6C-1351-A687-F5AA48DB1DE5}"/>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6" name="Footer Placeholder 5">
            <a:extLst>
              <a:ext uri="{FF2B5EF4-FFF2-40B4-BE49-F238E27FC236}">
                <a16:creationId xmlns:a16="http://schemas.microsoft.com/office/drawing/2014/main" id="{44112426-8494-E6CC-BBEF-DB9D3799D1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3E6B11-F429-5F1B-533C-C083A6A08223}"/>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2897373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3D00D-5C5F-0ECF-C3FB-956AAFF86F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2FCA56-53F5-686C-835F-06FC113235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67E229-507A-8229-BAE3-D1EF34570F49}"/>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5" name="Footer Placeholder 4">
            <a:extLst>
              <a:ext uri="{FF2B5EF4-FFF2-40B4-BE49-F238E27FC236}">
                <a16:creationId xmlns:a16="http://schemas.microsoft.com/office/drawing/2014/main" id="{0F71452E-B93E-6F64-047E-262ED0B3E3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C7BD59-CD5A-3452-6DEF-CF77D80E170A}"/>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519727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4B612D-91C8-960D-306B-73FEEBC9E9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BDF6FB-4578-C193-7E64-BB1AA2E38B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662E2-8760-5863-B62E-81B23FF335CB}"/>
              </a:ext>
            </a:extLst>
          </p:cNvPr>
          <p:cNvSpPr>
            <a:spLocks noGrp="1"/>
          </p:cNvSpPr>
          <p:nvPr>
            <p:ph type="dt" sz="half" idx="10"/>
          </p:nvPr>
        </p:nvSpPr>
        <p:spPr/>
        <p:txBody>
          <a:bodyPr/>
          <a:lstStyle/>
          <a:p>
            <a:fld id="{F633EBE8-E1D8-4BE9-AA7C-A79C4A903BF0}" type="datetimeFigureOut">
              <a:rPr lang="en-GB" smtClean="0"/>
              <a:t>04/11/2025</a:t>
            </a:fld>
            <a:endParaRPr lang="en-GB"/>
          </a:p>
        </p:txBody>
      </p:sp>
      <p:sp>
        <p:nvSpPr>
          <p:cNvPr id="5" name="Footer Placeholder 4">
            <a:extLst>
              <a:ext uri="{FF2B5EF4-FFF2-40B4-BE49-F238E27FC236}">
                <a16:creationId xmlns:a16="http://schemas.microsoft.com/office/drawing/2014/main" id="{2583E19A-1103-4ADC-9F90-E8D3A7C037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2070C6-1EE5-48AC-7620-F4C83CF2CCE5}"/>
              </a:ext>
            </a:extLst>
          </p:cNvPr>
          <p:cNvSpPr>
            <a:spLocks noGrp="1"/>
          </p:cNvSpPr>
          <p:nvPr>
            <p:ph type="sldNum" sz="quarter" idx="12"/>
          </p:nvPr>
        </p:nvSpPr>
        <p:spPr/>
        <p:txBody>
          <a:bodyPr/>
          <a:lstStyle/>
          <a:p>
            <a:fld id="{49D52F0B-CD1B-4EB2-AE3D-3EC2AD7FD3A7}" type="slidenum">
              <a:rPr lang="en-GB" smtClean="0"/>
              <a:t>‹Nº›</a:t>
            </a:fld>
            <a:endParaRPr lang="en-GB"/>
          </a:p>
        </p:txBody>
      </p:sp>
    </p:spTree>
    <p:extLst>
      <p:ext uri="{BB962C8B-B14F-4D97-AF65-F5344CB8AC3E}">
        <p14:creationId xmlns:p14="http://schemas.microsoft.com/office/powerpoint/2010/main" val="468861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chemeClr val="accent6"/>
          </a:solidFill>
        </p:spPr>
        <p:txBody>
          <a:bodyPr>
            <a:normAutofit/>
          </a:bodyPr>
          <a:lstStyle>
            <a:lvl1pPr marL="0" indent="0" algn="ctr">
              <a:lnSpc>
                <a:spcPct val="100000"/>
              </a:lnSpc>
              <a:buNone/>
              <a:defRPr sz="2133" baseline="0"/>
            </a:lvl1pPr>
          </a:lstStyle>
          <a:p>
            <a:r>
              <a:rPr lang="en-US" noProof="0" dirty="0"/>
              <a:t>Drag picture to placeholder or click icon to add</a:t>
            </a:r>
          </a:p>
        </p:txBody>
      </p:sp>
      <p:sp>
        <p:nvSpPr>
          <p:cNvPr id="2"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
        <p:nvSpPr>
          <p:cNvPr id="9"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p>
        </p:txBody>
      </p:sp>
      <p:sp>
        <p:nvSpPr>
          <p:cNvPr id="16" name="Text Placeholder 9"/>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dirty="0"/>
              <a:t>.</a:t>
            </a:r>
          </a:p>
        </p:txBody>
      </p:sp>
    </p:spTree>
    <p:extLst>
      <p:ext uri="{BB962C8B-B14F-4D97-AF65-F5344CB8AC3E}">
        <p14:creationId xmlns:p14="http://schemas.microsoft.com/office/powerpoint/2010/main" val="5939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with dark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chemeClr val="accent6"/>
          </a:solidFill>
        </p:spPr>
        <p:txBody>
          <a:bodyPr>
            <a:normAutofit/>
          </a:bodyPr>
          <a:lstStyle>
            <a:lvl1pPr marL="0" indent="0" algn="ctr">
              <a:lnSpc>
                <a:spcPct val="100000"/>
              </a:lnSpc>
              <a:buNone/>
              <a:defRPr sz="2133" baseline="0"/>
            </a:lvl1pPr>
          </a:lstStyle>
          <a:p>
            <a:r>
              <a:rPr lang="en-US" noProof="0" dirty="0"/>
              <a:t>Drag picture to placeholder or click icon to add</a:t>
            </a:r>
          </a:p>
        </p:txBody>
      </p:sp>
      <p:sp>
        <p:nvSpPr>
          <p:cNvPr id="2"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
        <p:nvSpPr>
          <p:cNvPr id="9"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246A4B26-CBD6-4EC3-9BB2-03D1059EC06C}"/>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dirty="0"/>
              <a:t>.</a:t>
            </a:r>
          </a:p>
        </p:txBody>
      </p:sp>
    </p:spTree>
    <p:extLst>
      <p:ext uri="{BB962C8B-B14F-4D97-AF65-F5344CB8AC3E}">
        <p14:creationId xmlns:p14="http://schemas.microsoft.com/office/powerpoint/2010/main" val="182543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text and dark log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12192000" cy="6858000"/>
          </a:xfrm>
          <a:prstGeom prst="rect">
            <a:avLst/>
          </a:prstGeom>
          <a:solidFill>
            <a:schemeClr val="accent6"/>
          </a:solidFill>
        </p:spPr>
        <p:txBody>
          <a:bodyPr>
            <a:normAutofit/>
          </a:bodyPr>
          <a:lstStyle>
            <a:lvl1pPr marL="0" indent="0" algn="ctr">
              <a:lnSpc>
                <a:spcPct val="100000"/>
              </a:lnSpc>
              <a:buNone/>
              <a:defRPr sz="2133" baseline="0"/>
            </a:lvl1pPr>
          </a:lstStyle>
          <a:p>
            <a:r>
              <a:rPr lang="en-US" noProof="0" dirty="0"/>
              <a:t>Drag picture to placeholder or click icon to add</a:t>
            </a:r>
          </a:p>
        </p:txBody>
      </p:sp>
      <p:sp>
        <p:nvSpPr>
          <p:cNvPr id="2"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accent2"/>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
        <p:nvSpPr>
          <p:cNvPr id="9"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8C401EA3-16A6-47D3-9D6E-A27DFE2287EA}"/>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dirty="0"/>
              <a:t>.</a:t>
            </a:r>
          </a:p>
        </p:txBody>
      </p:sp>
    </p:spTree>
    <p:extLst>
      <p:ext uri="{BB962C8B-B14F-4D97-AF65-F5344CB8AC3E}">
        <p14:creationId xmlns:p14="http://schemas.microsoft.com/office/powerpoint/2010/main" val="21333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ctr">
              <a:lnSpc>
                <a:spcPct val="100000"/>
              </a:lnSpc>
              <a:buNone/>
              <a:defRPr sz="2133" baseline="0"/>
            </a:lvl1pPr>
          </a:lstStyle>
          <a:p>
            <a:r>
              <a:rPr lang="en-US" noProof="0" dirty="0"/>
              <a:t>Drag picture to placeholder or click icon to add</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
        <p:nvSpPr>
          <p:cNvPr id="20"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p>
        </p:txBody>
      </p:sp>
      <p:sp>
        <p:nvSpPr>
          <p:cNvPr id="7" name="Text Placeholder 9">
            <a:extLst>
              <a:ext uri="{FF2B5EF4-FFF2-40B4-BE49-F238E27FC236}">
                <a16:creationId xmlns:a16="http://schemas.microsoft.com/office/drawing/2014/main" id="{F59E71B1-F750-4435-986C-7F9EF2056098}"/>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dirty="0"/>
              <a:t>.</a:t>
            </a:r>
          </a:p>
        </p:txBody>
      </p:sp>
    </p:spTree>
    <p:extLst>
      <p:ext uri="{BB962C8B-B14F-4D97-AF65-F5344CB8AC3E}">
        <p14:creationId xmlns:p14="http://schemas.microsoft.com/office/powerpoint/2010/main" val="309270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ctr">
              <a:lnSpc>
                <a:spcPct val="100000"/>
              </a:lnSpc>
              <a:buNone/>
              <a:defRPr sz="2133" baseline="0"/>
            </a:lvl1pPr>
          </a:lstStyle>
          <a:p>
            <a:r>
              <a:rPr lang="en-US" noProof="0" dirty="0"/>
              <a:t>Drag picture to placeholder or click icon to add</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solidFill>
                  <a:schemeClr val="bg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
        <p:nvSpPr>
          <p:cNvPr id="20"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accent2"/>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0E6E70A5-8AF3-4A7A-B204-A2BBA103534A}"/>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dirty="0"/>
              <a:t>.</a:t>
            </a:r>
          </a:p>
        </p:txBody>
      </p:sp>
    </p:spTree>
    <p:extLst>
      <p:ext uri="{BB962C8B-B14F-4D97-AF65-F5344CB8AC3E}">
        <p14:creationId xmlns:p14="http://schemas.microsoft.com/office/powerpoint/2010/main" val="229686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orange and gray text and white log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12192000" cy="6858000"/>
          </a:xfrm>
          <a:prstGeom prst="rect">
            <a:avLst/>
          </a:prstGeom>
          <a:solidFill>
            <a:srgbClr val="3E4043">
              <a:alpha val="14902"/>
            </a:srgbClr>
          </a:solidFill>
        </p:spPr>
        <p:txBody>
          <a:bodyPr>
            <a:normAutofit/>
          </a:bodyPr>
          <a:lstStyle>
            <a:lvl1pPr marL="0" indent="0" algn="ctr">
              <a:lnSpc>
                <a:spcPct val="100000"/>
              </a:lnSpc>
              <a:buNone/>
              <a:defRPr sz="2133" baseline="0"/>
            </a:lvl1pPr>
          </a:lstStyle>
          <a:p>
            <a:r>
              <a:rPr lang="en-US" noProof="0" dirty="0"/>
              <a:t>Drag picture to placeholder or click icon to add</a:t>
            </a:r>
          </a:p>
        </p:txBody>
      </p:sp>
      <p:sp>
        <p:nvSpPr>
          <p:cNvPr id="12"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nSpc>
                <a:spcPct val="100000"/>
              </a:lnSpc>
              <a:spcBef>
                <a:spcPts val="0"/>
              </a:spcBef>
              <a:spcAft>
                <a:spcPts val="0"/>
              </a:spcAft>
              <a:buNone/>
              <a:defRPr sz="1733">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
        <p:nvSpPr>
          <p:cNvPr id="20"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chemeClr val="accent2"/>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p>
        </p:txBody>
      </p:sp>
      <p:sp>
        <p:nvSpPr>
          <p:cNvPr id="8" name="Text Placeholder 9">
            <a:extLst>
              <a:ext uri="{FF2B5EF4-FFF2-40B4-BE49-F238E27FC236}">
                <a16:creationId xmlns:a16="http://schemas.microsoft.com/office/drawing/2014/main" id="{0E6E70A5-8AF3-4A7A-B204-A2BBA103534A}"/>
              </a:ext>
            </a:extLst>
          </p:cNvPr>
          <p:cNvSpPr>
            <a:spLocks noGrp="1"/>
          </p:cNvSpPr>
          <p:nvPr>
            <p:ph type="body" sz="quarter" idx="13" hasCustomPrompt="1"/>
          </p:nvPr>
        </p:nvSpPr>
        <p:spPr>
          <a:xfrm>
            <a:off x="768351" y="493184"/>
            <a:ext cx="736600" cy="81280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marL="0" indent="0">
              <a:buNone/>
              <a:defRPr sz="133"/>
            </a:lvl1pPr>
          </a:lstStyle>
          <a:p>
            <a:pPr lvl="0"/>
            <a:r>
              <a:rPr lang="en-US" dirty="0"/>
              <a:t>.</a:t>
            </a:r>
          </a:p>
        </p:txBody>
      </p:sp>
    </p:spTree>
    <p:extLst>
      <p:ext uri="{BB962C8B-B14F-4D97-AF65-F5344CB8AC3E}">
        <p14:creationId xmlns:p14="http://schemas.microsoft.com/office/powerpoint/2010/main" val="212195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768352" y="5881637"/>
            <a:ext cx="6816945" cy="653335"/>
          </a:xfrm>
          <a:prstGeom prst="rect">
            <a:avLst/>
          </a:prstGeom>
        </p:spPr>
        <p:txBody>
          <a:bodyPr lIns="0" tIns="0" rIns="0" bIns="0">
            <a:normAutofit/>
          </a:bodyPr>
          <a:lstStyle>
            <a:lvl1pPr marL="0" indent="0" algn="l">
              <a:lnSpc>
                <a:spcPct val="100000"/>
              </a:lnSpc>
              <a:spcBef>
                <a:spcPts val="0"/>
              </a:spcBef>
              <a:spcAft>
                <a:spcPts val="0"/>
              </a:spcAft>
              <a:buFont typeface="Arial" charset="0"/>
              <a:buNone/>
              <a:defRPr sz="1733"/>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p>
        </p:txBody>
      </p:sp>
      <p:sp>
        <p:nvSpPr>
          <p:cNvPr id="8" name="Title 1"/>
          <p:cNvSpPr>
            <a:spLocks noGrp="1"/>
          </p:cNvSpPr>
          <p:nvPr>
            <p:ph type="ctrTitle" hasCustomPrompt="1"/>
          </p:nvPr>
        </p:nvSpPr>
        <p:spPr>
          <a:xfrm>
            <a:off x="768352" y="2212623"/>
            <a:ext cx="6816945" cy="2325511"/>
          </a:xfrm>
          <a:prstGeom prst="rect">
            <a:avLst/>
          </a:prstGeom>
        </p:spPr>
        <p:txBody>
          <a:bodyPr lIns="0" tIns="0" rIns="0" bIns="0" anchor="t" anchorCtr="0">
            <a:normAutofit/>
          </a:bodyPr>
          <a:lstStyle>
            <a:lvl1pPr algn="l">
              <a:lnSpc>
                <a:spcPct val="100000"/>
              </a:lnSpc>
              <a:defRPr sz="5067">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768352" y="4651023"/>
            <a:ext cx="6816945" cy="1016000"/>
          </a:xfrm>
          <a:prstGeom prst="rect">
            <a:avLst/>
          </a:prstGeom>
        </p:spPr>
        <p:txBody>
          <a:bodyPr lIns="0" tIns="0" rIns="0" bIns="0">
            <a:normAutofit/>
          </a:bodyPr>
          <a:lstStyle>
            <a:lvl1pPr marL="0" indent="0">
              <a:lnSpc>
                <a:spcPct val="100000"/>
              </a:lnSpc>
              <a:buNone/>
              <a:defRPr sz="26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45571" y="1711571"/>
            <a:ext cx="5146429" cy="5146429"/>
          </a:xfrm>
          <a:prstGeom prst="rect">
            <a:avLst/>
          </a:prstGeom>
        </p:spPr>
      </p:pic>
      <p:sp>
        <p:nvSpPr>
          <p:cNvPr id="11" name="Text Placeholder 9">
            <a:extLst>
              <a:ext uri="{FF2B5EF4-FFF2-40B4-BE49-F238E27FC236}">
                <a16:creationId xmlns:a16="http://schemas.microsoft.com/office/drawing/2014/main" id="{E8A0C770-19FC-43E2-AEE2-B18B053BEFFE}"/>
              </a:ext>
            </a:extLst>
          </p:cNvPr>
          <p:cNvSpPr>
            <a:spLocks noGrp="1"/>
          </p:cNvSpPr>
          <p:nvPr>
            <p:ph type="body" sz="quarter" idx="13" hasCustomPrompt="1"/>
          </p:nvPr>
        </p:nvSpPr>
        <p:spPr>
          <a:xfrm>
            <a:off x="768351" y="493184"/>
            <a:ext cx="736600" cy="8128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33"/>
            </a:lvl1pPr>
          </a:lstStyle>
          <a:p>
            <a:pPr lvl="0"/>
            <a:r>
              <a:rPr lang="en-US" dirty="0"/>
              <a:t>.</a:t>
            </a:r>
          </a:p>
        </p:txBody>
      </p:sp>
    </p:spTree>
    <p:extLst>
      <p:ext uri="{BB962C8B-B14F-4D97-AF65-F5344CB8AC3E}">
        <p14:creationId xmlns:p14="http://schemas.microsoft.com/office/powerpoint/2010/main" val="144315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3472D-E3A9-2A8E-51D6-98C0297B315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48EFBD28-0CE1-0869-F88E-96EE4ACCF2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3785CD8-7C41-4981-FA31-C931DC34D67C}"/>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5" name="Marcador de pie de página 4">
            <a:extLst>
              <a:ext uri="{FF2B5EF4-FFF2-40B4-BE49-F238E27FC236}">
                <a16:creationId xmlns:a16="http://schemas.microsoft.com/office/drawing/2014/main" id="{E8382E09-6608-D84F-A903-6254A022484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C9B9998B-05C8-2E3B-A24F-F5D4B64E8588}"/>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15898535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grayscl/>
            <a:extLst>
              <a:ext uri="{28A0092B-C50C-407E-A947-70E740481C1C}">
                <a14:useLocalDpi xmlns:a14="http://schemas.microsoft.com/office/drawing/2010/main"/>
              </a:ext>
            </a:extLst>
          </a:blip>
          <a:srcRect/>
          <a:stretch/>
        </p:blipFill>
        <p:spPr>
          <a:xfrm>
            <a:off x="-1" y="1"/>
            <a:ext cx="12185324" cy="1063548"/>
          </a:xfrm>
          <a:prstGeom prst="rect">
            <a:avLst/>
          </a:prstGeom>
        </p:spPr>
      </p:pic>
      <p:sp>
        <p:nvSpPr>
          <p:cNvPr id="7" name="Text Placeholder 6"/>
          <p:cNvSpPr>
            <a:spLocks noGrp="1"/>
          </p:cNvSpPr>
          <p:nvPr>
            <p:ph type="body" sz="quarter" idx="15" hasCustomPrompt="1"/>
          </p:nvPr>
        </p:nvSpPr>
        <p:spPr>
          <a:xfrm>
            <a:off x="768352" y="1418168"/>
            <a:ext cx="10655299" cy="2087032"/>
          </a:xfrm>
          <a:prstGeom prst="rect">
            <a:avLst/>
          </a:prstGeom>
        </p:spPr>
        <p:txBody>
          <a:bodyPr anchor="b">
            <a:noAutofit/>
          </a:bodyPr>
          <a:lstStyle>
            <a:lvl1pPr marL="0" indent="0" algn="ctr">
              <a:lnSpc>
                <a:spcPct val="100000"/>
              </a:lnSpc>
              <a:buNone/>
              <a:defRPr sz="5333">
                <a:solidFill>
                  <a:schemeClr val="tx1"/>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Click to edit title</a:t>
            </a:r>
            <a:br>
              <a:rPr lang="en-US" dirty="0"/>
            </a:br>
            <a:r>
              <a:rPr lang="en-US" dirty="0"/>
              <a:t>max over 2 lines</a:t>
            </a:r>
          </a:p>
        </p:txBody>
      </p:sp>
      <p:sp>
        <p:nvSpPr>
          <p:cNvPr id="9" name="Title 1"/>
          <p:cNvSpPr>
            <a:spLocks noGrp="1"/>
          </p:cNvSpPr>
          <p:nvPr>
            <p:ph type="title" hasCustomPrompt="1"/>
          </p:nvPr>
        </p:nvSpPr>
        <p:spPr>
          <a:xfrm>
            <a:off x="768352" y="3522132"/>
            <a:ext cx="10655299" cy="880535"/>
          </a:xfrm>
        </p:spPr>
        <p:txBody>
          <a:bodyPr anchor="t">
            <a:noAutofit/>
          </a:bodyPr>
          <a:lstStyle>
            <a:lvl1pPr algn="ctr">
              <a:lnSpc>
                <a:spcPct val="100000"/>
              </a:lnSpc>
              <a:defRPr sz="2667">
                <a:solidFill>
                  <a:schemeClr val="accent2"/>
                </a:solidFill>
              </a:defRPr>
            </a:lvl1pPr>
          </a:lstStyle>
          <a:p>
            <a:r>
              <a:rPr lang="en-US" dirty="0"/>
              <a:t>Subtitle</a:t>
            </a:r>
          </a:p>
        </p:txBody>
      </p:sp>
      <p:sp>
        <p:nvSpPr>
          <p:cNvPr id="2" name="Date Placeholder 1">
            <a:extLst>
              <a:ext uri="{FF2B5EF4-FFF2-40B4-BE49-F238E27FC236}">
                <a16:creationId xmlns:a16="http://schemas.microsoft.com/office/drawing/2014/main" id="{BA6EA6FA-95FE-4F8F-85EC-1FAC96E3B7C1}"/>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5A310452-B107-48F7-82C4-83CEEEAF2C79}"/>
              </a:ext>
            </a:extLst>
          </p:cNvPr>
          <p:cNvSpPr>
            <a:spLocks noGrp="1"/>
          </p:cNvSpPr>
          <p:nvPr>
            <p:ph type="ftr" sz="quarter" idx="17"/>
          </p:nvPr>
        </p:nvSpPr>
        <p:spPr/>
        <p:txBody>
          <a:bodyPr/>
          <a:lstStyle/>
          <a:p>
            <a:endParaRPr lang="en-US" dirty="0"/>
          </a:p>
        </p:txBody>
      </p:sp>
      <p:sp>
        <p:nvSpPr>
          <p:cNvPr id="4" name="Slide Number Placeholder 3">
            <a:extLst>
              <a:ext uri="{FF2B5EF4-FFF2-40B4-BE49-F238E27FC236}">
                <a16:creationId xmlns:a16="http://schemas.microsoft.com/office/drawing/2014/main" id="{02B5289F-FA18-43F2-8D12-2C70CDD7C8F0}"/>
              </a:ext>
            </a:extLst>
          </p:cNvPr>
          <p:cNvSpPr>
            <a:spLocks noGrp="1"/>
          </p:cNvSpPr>
          <p:nvPr>
            <p:ph type="sldNum" sz="quarter" idx="18"/>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30430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Text Placeholder 1"/>
          <p:cNvSpPr>
            <a:spLocks noGrp="1"/>
          </p:cNvSpPr>
          <p:nvPr>
            <p:ph type="body" sz="quarter" idx="13"/>
          </p:nvPr>
        </p:nvSpPr>
        <p:spPr>
          <a:xfrm>
            <a:off x="768350" y="1113368"/>
            <a:ext cx="10655300" cy="5196417"/>
          </a:xfrm>
          <a:prstGeom prst="rect">
            <a:avLst/>
          </a:prstGeom>
        </p:spPr>
        <p:txBody>
          <a:bodyPr vert="horz" lIns="0" tIns="0" rIns="0" bIns="0" rtlCol="0">
            <a:normAutofit/>
          </a:bodyPr>
          <a:lstStyle>
            <a:lvl1pPr marL="383990" indent="-383990">
              <a:defRPr lang="en-GB" dirty="0"/>
            </a:lvl1pPr>
          </a:lstStyle>
          <a:p>
            <a:pPr marL="380990" lvl="0" indent="-380990">
              <a:lnSpc>
                <a:spcPct val="100000"/>
              </a:lnSpc>
            </a:pPr>
            <a:r>
              <a:rPr lang="es-ES"/>
              <a:t>Haga clic para modificar los estilos de texto del patrón</a:t>
            </a:r>
          </a:p>
        </p:txBody>
      </p:sp>
      <p:sp>
        <p:nvSpPr>
          <p:cNvPr id="4" name="Titel 3">
            <a:extLst>
              <a:ext uri="{FF2B5EF4-FFF2-40B4-BE49-F238E27FC236}">
                <a16:creationId xmlns:a16="http://schemas.microsoft.com/office/drawing/2014/main" id="{70D682A7-E09E-481B-B790-3AF34F8C4EF7}"/>
              </a:ext>
            </a:extLst>
          </p:cNvPr>
          <p:cNvSpPr>
            <a:spLocks noGrp="1"/>
          </p:cNvSpPr>
          <p:nvPr>
            <p:ph type="title" hasCustomPrompt="1"/>
          </p:nvPr>
        </p:nvSpPr>
        <p:spPr/>
        <p:txBody>
          <a:bodyPr/>
          <a:lstStyle>
            <a:lvl1pPr>
              <a:defRPr/>
            </a:lvl1pPr>
          </a:lstStyle>
          <a:p>
            <a:r>
              <a:rPr lang="en-US" dirty="0"/>
              <a:t>Agenda</a:t>
            </a:r>
          </a:p>
        </p:txBody>
      </p:sp>
      <p:sp>
        <p:nvSpPr>
          <p:cNvPr id="2" name="Date Placeholder 1">
            <a:extLst>
              <a:ext uri="{FF2B5EF4-FFF2-40B4-BE49-F238E27FC236}">
                <a16:creationId xmlns:a16="http://schemas.microsoft.com/office/drawing/2014/main" id="{183A9B50-46B5-4E97-BF86-927797BF349C}"/>
              </a:ext>
            </a:extLst>
          </p:cNvPr>
          <p:cNvSpPr>
            <a:spLocks noGrp="1"/>
          </p:cNvSpPr>
          <p:nvPr>
            <p:ph type="dt" sz="half" idx="14"/>
          </p:nvPr>
        </p:nvSpPr>
        <p:spPr/>
        <p:txBody>
          <a:bodyPr/>
          <a:lstStyle/>
          <a:p>
            <a:endParaRPr lang="en-US" dirty="0"/>
          </a:p>
        </p:txBody>
      </p:sp>
      <p:sp>
        <p:nvSpPr>
          <p:cNvPr id="7" name="Footer Placeholder 6">
            <a:extLst>
              <a:ext uri="{FF2B5EF4-FFF2-40B4-BE49-F238E27FC236}">
                <a16:creationId xmlns:a16="http://schemas.microsoft.com/office/drawing/2014/main" id="{F1E6D825-B685-43C9-80D2-C60FD7D07855}"/>
              </a:ext>
            </a:extLst>
          </p:cNvPr>
          <p:cNvSpPr>
            <a:spLocks noGrp="1"/>
          </p:cNvSpPr>
          <p:nvPr>
            <p:ph type="ftr" sz="quarter" idx="15"/>
          </p:nvPr>
        </p:nvSpPr>
        <p:spPr/>
        <p:txBody>
          <a:bodyPr/>
          <a:lstStyle/>
          <a:p>
            <a:endParaRPr lang="en-US" dirty="0"/>
          </a:p>
        </p:txBody>
      </p:sp>
      <p:sp>
        <p:nvSpPr>
          <p:cNvPr id="8" name="Slide Number Placeholder 7">
            <a:extLst>
              <a:ext uri="{FF2B5EF4-FFF2-40B4-BE49-F238E27FC236}">
                <a16:creationId xmlns:a16="http://schemas.microsoft.com/office/drawing/2014/main" id="{BB9D7424-FFC1-4F16-B297-C0AF041229F5}"/>
              </a:ext>
            </a:extLst>
          </p:cNvPr>
          <p:cNvSpPr>
            <a:spLocks noGrp="1"/>
          </p:cNvSpPr>
          <p:nvPr>
            <p:ph type="sldNum" sz="quarter" idx="16"/>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20586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C9CF60C-F237-4C35-B5B9-DCAC15891EE3}"/>
              </a:ext>
            </a:extLst>
          </p:cNvPr>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Date Placeholder 2">
            <a:extLst>
              <a:ext uri="{FF2B5EF4-FFF2-40B4-BE49-F238E27FC236}">
                <a16:creationId xmlns:a16="http://schemas.microsoft.com/office/drawing/2014/main" id="{5249DBEF-F615-45A1-AA51-C34CD01BC99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43A0FA-AB68-49F8-A8DA-E9F3A2F1B80A}"/>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1F4F1C2-2D04-4080-9FD1-F04C6A8525E5}"/>
              </a:ext>
            </a:extLst>
          </p:cNvPr>
          <p:cNvSpPr>
            <a:spLocks noGrp="1"/>
          </p:cNvSpPr>
          <p:nvPr>
            <p:ph type="sldNum" sz="quarter" idx="12"/>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167174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ítulo y texto">
    <p:spTree>
      <p:nvGrpSpPr>
        <p:cNvPr id="1" name=""/>
        <p:cNvGrpSpPr/>
        <p:nvPr/>
      </p:nvGrpSpPr>
      <p:grpSpPr>
        <a:xfrm>
          <a:off x="0" y="0"/>
          <a:ext cx="0" cy="0"/>
          <a:chOff x="0" y="0"/>
          <a:chExt cx="0" cy="0"/>
        </a:xfrm>
      </p:grpSpPr>
      <p:sp>
        <p:nvSpPr>
          <p:cNvPr id="11" name="Text Placeholder 8"/>
          <p:cNvSpPr>
            <a:spLocks noGrp="1"/>
          </p:cNvSpPr>
          <p:nvPr>
            <p:ph type="body" sz="quarter" idx="13" hasCustomPrompt="1"/>
          </p:nvPr>
        </p:nvSpPr>
        <p:spPr>
          <a:xfrm>
            <a:off x="768351" y="1113368"/>
            <a:ext cx="10655300" cy="5196416"/>
          </a:xfrm>
          <a:prstGeom prst="rect">
            <a:avLst/>
          </a:prstGeom>
        </p:spPr>
        <p:txBody>
          <a:bodyPr>
            <a:normAutofit/>
          </a:bodyPr>
          <a:lstStyle>
            <a:lvl1pPr marL="0" indent="0">
              <a:lnSpc>
                <a:spcPct val="100000"/>
              </a:lnSpc>
              <a:buFont typeface="Arial" charset="0"/>
              <a:buNone/>
              <a:defRPr sz="2400"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4" name="Titel 3">
            <a:extLst>
              <a:ext uri="{FF2B5EF4-FFF2-40B4-BE49-F238E27FC236}">
                <a16:creationId xmlns:a16="http://schemas.microsoft.com/office/drawing/2014/main" id="{1C4B0388-7C7E-45C3-A6E3-3E637FAB215F}"/>
              </a:ext>
            </a:extLst>
          </p:cNvPr>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Date Placeholder 2">
            <a:extLst>
              <a:ext uri="{FF2B5EF4-FFF2-40B4-BE49-F238E27FC236}">
                <a16:creationId xmlns:a16="http://schemas.microsoft.com/office/drawing/2014/main" id="{CDC33F9F-6CBB-499E-A399-F579A1C082A4}"/>
              </a:ext>
            </a:extLst>
          </p:cNvPr>
          <p:cNvSpPr>
            <a:spLocks noGrp="1"/>
          </p:cNvSpPr>
          <p:nvPr>
            <p:ph type="dt" sz="half" idx="14"/>
          </p:nvPr>
        </p:nvSpPr>
        <p:spPr/>
        <p:txBody>
          <a:bodyPr/>
          <a:lstStyle/>
          <a:p>
            <a:endParaRPr lang="en-US" dirty="0"/>
          </a:p>
        </p:txBody>
      </p:sp>
      <p:sp>
        <p:nvSpPr>
          <p:cNvPr id="5" name="Footer Placeholder 4">
            <a:extLst>
              <a:ext uri="{FF2B5EF4-FFF2-40B4-BE49-F238E27FC236}">
                <a16:creationId xmlns:a16="http://schemas.microsoft.com/office/drawing/2014/main" id="{475B278D-E37B-46DC-954C-589B0EF3EA41}"/>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14826578-F514-4D23-8B3F-F3016B7CA922}"/>
              </a:ext>
            </a:extLst>
          </p:cNvPr>
          <p:cNvSpPr>
            <a:spLocks noGrp="1"/>
          </p:cNvSpPr>
          <p:nvPr>
            <p:ph type="sldNum" sz="quarter" idx="16"/>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100199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14" name="Content Placeholder 2"/>
          <p:cNvSpPr>
            <a:spLocks noGrp="1"/>
          </p:cNvSpPr>
          <p:nvPr>
            <p:ph sz="quarter" idx="16" hasCustomPrompt="1"/>
          </p:nvPr>
        </p:nvSpPr>
        <p:spPr>
          <a:xfrm>
            <a:off x="768351" y="1113368"/>
            <a:ext cx="10655300" cy="5196417"/>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el 2">
            <a:extLst>
              <a:ext uri="{FF2B5EF4-FFF2-40B4-BE49-F238E27FC236}">
                <a16:creationId xmlns:a16="http://schemas.microsoft.com/office/drawing/2014/main" id="{90FE40DE-7E7D-4146-AB2D-5551E7E7415C}"/>
              </a:ext>
            </a:extLst>
          </p:cNvPr>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4" name="Date Placeholder 3">
            <a:extLst>
              <a:ext uri="{FF2B5EF4-FFF2-40B4-BE49-F238E27FC236}">
                <a16:creationId xmlns:a16="http://schemas.microsoft.com/office/drawing/2014/main" id="{0EB1770B-7A94-4844-AD38-CF8FB3080003}"/>
              </a:ext>
            </a:extLst>
          </p:cNvPr>
          <p:cNvSpPr>
            <a:spLocks noGrp="1"/>
          </p:cNvSpPr>
          <p:nvPr>
            <p:ph type="dt" sz="half" idx="17"/>
          </p:nvPr>
        </p:nvSpPr>
        <p:spPr/>
        <p:txBody>
          <a:bodyPr/>
          <a:lstStyle/>
          <a:p>
            <a:endParaRPr lang="en-US" dirty="0"/>
          </a:p>
        </p:txBody>
      </p:sp>
      <p:sp>
        <p:nvSpPr>
          <p:cNvPr id="5" name="Footer Placeholder 4">
            <a:extLst>
              <a:ext uri="{FF2B5EF4-FFF2-40B4-BE49-F238E27FC236}">
                <a16:creationId xmlns:a16="http://schemas.microsoft.com/office/drawing/2014/main" id="{48F74F79-D68A-45F4-B9C7-F1CCDF9519A6}"/>
              </a:ext>
            </a:extLst>
          </p:cNvPr>
          <p:cNvSpPr>
            <a:spLocks noGrp="1"/>
          </p:cNvSpPr>
          <p:nvPr>
            <p:ph type="ftr" sz="quarter" idx="18"/>
          </p:nvPr>
        </p:nvSpPr>
        <p:spPr/>
        <p:txBody>
          <a:bodyPr/>
          <a:lstStyle/>
          <a:p>
            <a:endParaRPr lang="en-US" dirty="0"/>
          </a:p>
        </p:txBody>
      </p:sp>
      <p:sp>
        <p:nvSpPr>
          <p:cNvPr id="6" name="Slide Number Placeholder 5">
            <a:extLst>
              <a:ext uri="{FF2B5EF4-FFF2-40B4-BE49-F238E27FC236}">
                <a16:creationId xmlns:a16="http://schemas.microsoft.com/office/drawing/2014/main" id="{B6356A03-20E1-4E11-AF69-2080BD58C145}"/>
              </a:ext>
            </a:extLst>
          </p:cNvPr>
          <p:cNvSpPr>
            <a:spLocks noGrp="1"/>
          </p:cNvSpPr>
          <p:nvPr>
            <p:ph type="sldNum" sz="quarter" idx="19"/>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385927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sp>
        <p:nvSpPr>
          <p:cNvPr id="20" name="Text Placeholder 8"/>
          <p:cNvSpPr>
            <a:spLocks noGrp="1"/>
          </p:cNvSpPr>
          <p:nvPr>
            <p:ph type="body" sz="quarter" idx="23" hasCustomPrompt="1"/>
          </p:nvPr>
        </p:nvSpPr>
        <p:spPr>
          <a:xfrm>
            <a:off x="6479118" y="1113368"/>
            <a:ext cx="4944533" cy="5198400"/>
          </a:xfrm>
          <a:prstGeom prst="rect">
            <a:avLst/>
          </a:prstGeom>
        </p:spPr>
        <p:txBody>
          <a:bodyPr>
            <a:normAutofit/>
          </a:bodyPr>
          <a:lstStyle>
            <a:lvl1pPr marL="0" indent="0">
              <a:lnSpc>
                <a:spcPct val="100000"/>
              </a:lnSpc>
              <a:buFont typeface="Arial" charset="0"/>
              <a:buNone/>
              <a:defRPr sz="2133" b="0" baseline="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23" name="Text Placeholder 8"/>
          <p:cNvSpPr>
            <a:spLocks noGrp="1"/>
          </p:cNvSpPr>
          <p:nvPr>
            <p:ph type="body" sz="quarter" idx="24" hasCustomPrompt="1"/>
          </p:nvPr>
        </p:nvSpPr>
        <p:spPr>
          <a:xfrm>
            <a:off x="768352" y="1113367"/>
            <a:ext cx="4944533" cy="5198400"/>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4" name="Titel 3">
            <a:extLst>
              <a:ext uri="{FF2B5EF4-FFF2-40B4-BE49-F238E27FC236}">
                <a16:creationId xmlns:a16="http://schemas.microsoft.com/office/drawing/2014/main" id="{A1EA73AF-7637-4A6C-A4B0-311EBFC6D961}"/>
              </a:ext>
            </a:extLst>
          </p:cNvPr>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5" name="Date Placeholder 4">
            <a:extLst>
              <a:ext uri="{FF2B5EF4-FFF2-40B4-BE49-F238E27FC236}">
                <a16:creationId xmlns:a16="http://schemas.microsoft.com/office/drawing/2014/main" id="{1C14264F-6D72-4F24-8CD7-BE495E8BB687}"/>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E3CD3D90-6931-458C-A0AF-D2BBC25C8663}"/>
              </a:ext>
            </a:extLst>
          </p:cNvPr>
          <p:cNvSpPr>
            <a:spLocks noGrp="1"/>
          </p:cNvSpPr>
          <p:nvPr>
            <p:ph type="ftr" sz="quarter" idx="26"/>
          </p:nvPr>
        </p:nvSpPr>
        <p:spPr/>
        <p:txBody>
          <a:bodyPr/>
          <a:lstStyle/>
          <a:p>
            <a:endParaRPr lang="en-US" dirty="0"/>
          </a:p>
        </p:txBody>
      </p:sp>
      <p:sp>
        <p:nvSpPr>
          <p:cNvPr id="8" name="Slide Number Placeholder 7">
            <a:extLst>
              <a:ext uri="{FF2B5EF4-FFF2-40B4-BE49-F238E27FC236}">
                <a16:creationId xmlns:a16="http://schemas.microsoft.com/office/drawing/2014/main" id="{DE8558DF-C777-4C31-85A8-21E662F0A5EB}"/>
              </a:ext>
            </a:extLst>
          </p:cNvPr>
          <p:cNvSpPr>
            <a:spLocks noGrp="1"/>
          </p:cNvSpPr>
          <p:nvPr>
            <p:ph type="sldNum" sz="quarter" idx="27"/>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318464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768351" y="1113368"/>
            <a:ext cx="4944533" cy="5196417"/>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p>
          <a:p>
            <a:pPr lvl="0"/>
            <a:endParaRPr lang="en-US" dirty="0"/>
          </a:p>
        </p:txBody>
      </p:sp>
      <p:sp>
        <p:nvSpPr>
          <p:cNvPr id="9" name="Text Placeholder 8"/>
          <p:cNvSpPr>
            <a:spLocks noGrp="1"/>
          </p:cNvSpPr>
          <p:nvPr>
            <p:ph type="body" sz="quarter" idx="17" hasCustomPrompt="1"/>
          </p:nvPr>
        </p:nvSpPr>
        <p:spPr>
          <a:xfrm>
            <a:off x="6479118" y="1113368"/>
            <a:ext cx="4944533" cy="5196417"/>
          </a:xfrm>
          <a:prstGeom prst="rect">
            <a:avLst/>
          </a:prstGeom>
        </p:spPr>
        <p:txBody>
          <a:bodyPr/>
          <a:lstStyle>
            <a:lvl1pPr marL="380990" indent="-380990">
              <a:lnSpc>
                <a:spcPct val="100000"/>
              </a:lnSpc>
              <a:buFont typeface="Arial" panose="020B0604020202020204" pitchFamily="34" charset="0"/>
              <a:buChar char="•"/>
              <a:defRPr sz="2133" b="0"/>
            </a:lvl1pPr>
            <a:lvl2pPr marL="383108" indent="-383108">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stStyle>
          <a:p>
            <a:pPr lvl="0"/>
            <a:r>
              <a:rPr lang="en-US" dirty="0"/>
              <a:t>Click to add text</a:t>
            </a:r>
          </a:p>
          <a:p>
            <a:pPr lvl="2"/>
            <a:r>
              <a:rPr lang="en-US" dirty="0"/>
              <a:t>Second level</a:t>
            </a:r>
          </a:p>
          <a:p>
            <a:pPr lvl="3"/>
            <a:r>
              <a:rPr lang="en-US" dirty="0"/>
              <a:t>Third level</a:t>
            </a:r>
          </a:p>
          <a:p>
            <a:pPr lvl="4"/>
            <a:r>
              <a:rPr lang="en-US" dirty="0"/>
              <a:t>Fourth level</a:t>
            </a:r>
          </a:p>
        </p:txBody>
      </p:sp>
      <p:sp>
        <p:nvSpPr>
          <p:cNvPr id="4" name="Titel 3">
            <a:extLst>
              <a:ext uri="{FF2B5EF4-FFF2-40B4-BE49-F238E27FC236}">
                <a16:creationId xmlns:a16="http://schemas.microsoft.com/office/drawing/2014/main" id="{3872E2A8-E205-4778-8440-C86A31617406}"/>
              </a:ext>
            </a:extLst>
          </p:cNvPr>
          <p:cNvSpPr>
            <a:spLocks noGrp="1"/>
          </p:cNvSpPr>
          <p:nvPr>
            <p:ph type="title"/>
          </p:nvPr>
        </p:nvSpPr>
        <p:spPr/>
        <p:txBody>
          <a:bodyPr/>
          <a:lstStyle/>
          <a:p>
            <a:r>
              <a:rPr lang="es-ES"/>
              <a:t>Haga clic para modificar el estilo de título del patrón</a:t>
            </a:r>
            <a:endParaRPr lang="en-US" dirty="0"/>
          </a:p>
        </p:txBody>
      </p:sp>
      <p:sp>
        <p:nvSpPr>
          <p:cNvPr id="5" name="Date Placeholder 4">
            <a:extLst>
              <a:ext uri="{FF2B5EF4-FFF2-40B4-BE49-F238E27FC236}">
                <a16:creationId xmlns:a16="http://schemas.microsoft.com/office/drawing/2014/main" id="{ADE4B11B-E592-4BB9-AE34-F70CB195E727}"/>
              </a:ext>
            </a:extLst>
          </p:cNvPr>
          <p:cNvSpPr>
            <a:spLocks noGrp="1"/>
          </p:cNvSpPr>
          <p:nvPr>
            <p:ph type="dt" sz="half" idx="18"/>
          </p:nvPr>
        </p:nvSpPr>
        <p:spPr/>
        <p:txBody>
          <a:bodyPr/>
          <a:lstStyle/>
          <a:p>
            <a:endParaRPr lang="en-US" dirty="0"/>
          </a:p>
        </p:txBody>
      </p:sp>
      <p:sp>
        <p:nvSpPr>
          <p:cNvPr id="7" name="Footer Placeholder 6">
            <a:extLst>
              <a:ext uri="{FF2B5EF4-FFF2-40B4-BE49-F238E27FC236}">
                <a16:creationId xmlns:a16="http://schemas.microsoft.com/office/drawing/2014/main" id="{6F1A4215-8A59-48E0-8F12-9F23CA60220A}"/>
              </a:ext>
            </a:extLst>
          </p:cNvPr>
          <p:cNvSpPr>
            <a:spLocks noGrp="1"/>
          </p:cNvSpPr>
          <p:nvPr>
            <p:ph type="ftr" sz="quarter" idx="19"/>
          </p:nvPr>
        </p:nvSpPr>
        <p:spPr/>
        <p:txBody>
          <a:bodyPr/>
          <a:lstStyle/>
          <a:p>
            <a:endParaRPr lang="en-US" dirty="0"/>
          </a:p>
        </p:txBody>
      </p:sp>
      <p:sp>
        <p:nvSpPr>
          <p:cNvPr id="10" name="Slide Number Placeholder 9">
            <a:extLst>
              <a:ext uri="{FF2B5EF4-FFF2-40B4-BE49-F238E27FC236}">
                <a16:creationId xmlns:a16="http://schemas.microsoft.com/office/drawing/2014/main" id="{CF294D08-94E6-49A2-9DF7-3985093964AC}"/>
              </a:ext>
            </a:extLst>
          </p:cNvPr>
          <p:cNvSpPr>
            <a:spLocks noGrp="1"/>
          </p:cNvSpPr>
          <p:nvPr>
            <p:ph type="sldNum" sz="quarter" idx="20"/>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139272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text and image (right)">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096000" y="0"/>
            <a:ext cx="6096000" cy="6858000"/>
          </a:xfrm>
          <a:prstGeom prst="rect">
            <a:avLst/>
          </a:prstGeom>
          <a:solidFill>
            <a:schemeClr val="accent6"/>
          </a:solidFill>
        </p:spPr>
        <p:txBody>
          <a:bodyPr tIns="2916000"/>
          <a:lstStyle>
            <a:lvl1pPr marL="0" indent="0" algn="ctr">
              <a:lnSpc>
                <a:spcPct val="100000"/>
              </a:lnSpc>
              <a:buFontTx/>
              <a:buNone/>
              <a:defRPr/>
            </a:lvl1pPr>
          </a:lstStyle>
          <a:p>
            <a:r>
              <a:rPr lang="en-US" noProof="0" dirty="0"/>
              <a:t>Drag picture to placeholder </a:t>
            </a:r>
            <a:br>
              <a:rPr lang="en-US" noProof="0" dirty="0"/>
            </a:br>
            <a:r>
              <a:rPr lang="en-US" noProof="0" dirty="0"/>
              <a:t>or click icon to add</a:t>
            </a:r>
          </a:p>
        </p:txBody>
      </p:sp>
      <p:sp>
        <p:nvSpPr>
          <p:cNvPr id="11" name="Text Placeholder 8"/>
          <p:cNvSpPr>
            <a:spLocks noGrp="1"/>
          </p:cNvSpPr>
          <p:nvPr>
            <p:ph type="body" sz="quarter" idx="24" hasCustomPrompt="1"/>
          </p:nvPr>
        </p:nvSpPr>
        <p:spPr>
          <a:xfrm>
            <a:off x="768352" y="1113368"/>
            <a:ext cx="4944533" cy="5196417"/>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3" name="Title 2">
            <a:extLst>
              <a:ext uri="{FF2B5EF4-FFF2-40B4-BE49-F238E27FC236}">
                <a16:creationId xmlns:a16="http://schemas.microsoft.com/office/drawing/2014/main" id="{3B1301CE-B3DE-49E1-B3B2-EA2475A78BC7}"/>
              </a:ext>
            </a:extLst>
          </p:cNvPr>
          <p:cNvSpPr>
            <a:spLocks noGrp="1"/>
          </p:cNvSpPr>
          <p:nvPr>
            <p:ph type="title"/>
          </p:nvPr>
        </p:nvSpPr>
        <p:spPr>
          <a:xfrm>
            <a:off x="768351" y="260351"/>
            <a:ext cx="4944533" cy="673100"/>
          </a:xfrm>
        </p:spPr>
        <p:txBody>
          <a:bodyPr/>
          <a:lstStyle>
            <a:lvl1pPr>
              <a:defRPr/>
            </a:lvl1pPr>
          </a:lstStyle>
          <a:p>
            <a:r>
              <a:rPr lang="es-ES"/>
              <a:t>Haga clic para modificar el estilo de título del patrón</a:t>
            </a:r>
            <a:endParaRPr lang="en-US" dirty="0"/>
          </a:p>
        </p:txBody>
      </p:sp>
      <p:sp>
        <p:nvSpPr>
          <p:cNvPr id="6" name="Date Placeholder 5">
            <a:extLst>
              <a:ext uri="{FF2B5EF4-FFF2-40B4-BE49-F238E27FC236}">
                <a16:creationId xmlns:a16="http://schemas.microsoft.com/office/drawing/2014/main" id="{D3F7EFBD-DB9C-45C5-9F2E-C46AEC5F67DA}"/>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753377E4-E0A6-4CAB-B97D-2004235209BF}"/>
              </a:ext>
            </a:extLst>
          </p:cNvPr>
          <p:cNvSpPr>
            <a:spLocks noGrp="1"/>
          </p:cNvSpPr>
          <p:nvPr>
            <p:ph type="ftr" sz="quarter" idx="26"/>
          </p:nvPr>
        </p:nvSpPr>
        <p:spPr/>
        <p:txBody>
          <a:bodyPr/>
          <a:lstStyle/>
          <a:p>
            <a:endParaRPr lang="en-US" dirty="0"/>
          </a:p>
        </p:txBody>
      </p:sp>
      <p:sp>
        <p:nvSpPr>
          <p:cNvPr id="8" name="Slide Number Placeholder 7">
            <a:extLst>
              <a:ext uri="{FF2B5EF4-FFF2-40B4-BE49-F238E27FC236}">
                <a16:creationId xmlns:a16="http://schemas.microsoft.com/office/drawing/2014/main" id="{BE4FCB58-7D88-4A1A-B1DD-02B1B052F520}"/>
              </a:ext>
            </a:extLst>
          </p:cNvPr>
          <p:cNvSpPr>
            <a:spLocks noGrp="1"/>
          </p:cNvSpPr>
          <p:nvPr>
            <p:ph type="sldNum" sz="quarter" idx="27"/>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375573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ext and image (left)">
    <p:spTree>
      <p:nvGrpSpPr>
        <p:cNvPr id="1" name=""/>
        <p:cNvGrpSpPr/>
        <p:nvPr/>
      </p:nvGrpSpPr>
      <p:grpSpPr>
        <a:xfrm>
          <a:off x="0" y="0"/>
          <a:ext cx="0" cy="0"/>
          <a:chOff x="0" y="0"/>
          <a:chExt cx="0" cy="0"/>
        </a:xfrm>
      </p:grpSpPr>
      <p:sp>
        <p:nvSpPr>
          <p:cNvPr id="12" name="Picture Placeholder 9"/>
          <p:cNvSpPr>
            <a:spLocks noGrp="1"/>
          </p:cNvSpPr>
          <p:nvPr>
            <p:ph type="pic" sz="quarter" idx="24" hasCustomPrompt="1"/>
          </p:nvPr>
        </p:nvSpPr>
        <p:spPr>
          <a:xfrm>
            <a:off x="0" y="0"/>
            <a:ext cx="6096000" cy="6858000"/>
          </a:xfrm>
          <a:prstGeom prst="rect">
            <a:avLst/>
          </a:prstGeom>
          <a:solidFill>
            <a:schemeClr val="accent6"/>
          </a:solidFill>
        </p:spPr>
        <p:txBody>
          <a:bodyPr tIns="2916000"/>
          <a:lstStyle>
            <a:lvl1pPr marL="0" indent="0" algn="ctr">
              <a:lnSpc>
                <a:spcPct val="100000"/>
              </a:lnSpc>
              <a:buFontTx/>
              <a:buNone/>
              <a:defRPr/>
            </a:lvl1pPr>
          </a:lstStyle>
          <a:p>
            <a:r>
              <a:rPr lang="en-US" noProof="0" dirty="0"/>
              <a:t>Drag picture to placeholder</a:t>
            </a:r>
            <a:br>
              <a:rPr lang="en-US" noProof="0" dirty="0"/>
            </a:br>
            <a:r>
              <a:rPr lang="en-US" noProof="0" dirty="0"/>
              <a:t>or click icon to add</a:t>
            </a:r>
          </a:p>
        </p:txBody>
      </p:sp>
      <p:sp>
        <p:nvSpPr>
          <p:cNvPr id="18" name="Text Placeholder 8"/>
          <p:cNvSpPr>
            <a:spLocks noGrp="1"/>
          </p:cNvSpPr>
          <p:nvPr>
            <p:ph type="body" sz="quarter" idx="25" hasCustomPrompt="1"/>
          </p:nvPr>
        </p:nvSpPr>
        <p:spPr>
          <a:xfrm>
            <a:off x="6479118" y="1113368"/>
            <a:ext cx="4909063" cy="5196417"/>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4" name="Title 3">
            <a:extLst>
              <a:ext uri="{FF2B5EF4-FFF2-40B4-BE49-F238E27FC236}">
                <a16:creationId xmlns:a16="http://schemas.microsoft.com/office/drawing/2014/main" id="{1AEE6764-BCD9-4C0F-8D7F-6DAB3E0116B1}"/>
              </a:ext>
            </a:extLst>
          </p:cNvPr>
          <p:cNvSpPr>
            <a:spLocks noGrp="1"/>
          </p:cNvSpPr>
          <p:nvPr>
            <p:ph type="title"/>
          </p:nvPr>
        </p:nvSpPr>
        <p:spPr>
          <a:xfrm>
            <a:off x="6479118" y="260351"/>
            <a:ext cx="4909063" cy="673100"/>
          </a:xfrm>
        </p:spPr>
        <p:txBody>
          <a:bodyPr/>
          <a:lstStyle>
            <a:lvl1pPr>
              <a:defRPr/>
            </a:lvl1pPr>
          </a:lstStyle>
          <a:p>
            <a:r>
              <a:rPr lang="es-ES"/>
              <a:t>Haga clic para modificar el estilo de título del patrón</a:t>
            </a:r>
            <a:endParaRPr lang="en-US" dirty="0"/>
          </a:p>
        </p:txBody>
      </p:sp>
      <p:sp>
        <p:nvSpPr>
          <p:cNvPr id="9" name="Date Placeholder 8">
            <a:extLst>
              <a:ext uri="{FF2B5EF4-FFF2-40B4-BE49-F238E27FC236}">
                <a16:creationId xmlns:a16="http://schemas.microsoft.com/office/drawing/2014/main" id="{10B3F087-DB20-4A94-AB80-B37ECB4779CB}"/>
              </a:ext>
            </a:extLst>
          </p:cNvPr>
          <p:cNvSpPr>
            <a:spLocks noGrp="1"/>
          </p:cNvSpPr>
          <p:nvPr>
            <p:ph type="dt" sz="half" idx="26"/>
          </p:nvPr>
        </p:nvSpPr>
        <p:spPr/>
        <p:txBody>
          <a:bodyPr/>
          <a:lstStyle/>
          <a:p>
            <a:endParaRPr lang="en-US" dirty="0"/>
          </a:p>
        </p:txBody>
      </p:sp>
      <p:sp>
        <p:nvSpPr>
          <p:cNvPr id="10" name="Footer Placeholder 9">
            <a:extLst>
              <a:ext uri="{FF2B5EF4-FFF2-40B4-BE49-F238E27FC236}">
                <a16:creationId xmlns:a16="http://schemas.microsoft.com/office/drawing/2014/main" id="{9C6D60D1-99A0-4A98-BC8E-3EF57AA94001}"/>
              </a:ext>
            </a:extLst>
          </p:cNvPr>
          <p:cNvSpPr>
            <a:spLocks noGrp="1"/>
          </p:cNvSpPr>
          <p:nvPr>
            <p:ph type="ftr" sz="quarter" idx="27"/>
          </p:nvPr>
        </p:nvSpPr>
        <p:spPr/>
        <p:txBody>
          <a:bodyPr/>
          <a:lstStyle/>
          <a:p>
            <a:endParaRPr lang="en-US" dirty="0"/>
          </a:p>
        </p:txBody>
      </p:sp>
      <p:sp>
        <p:nvSpPr>
          <p:cNvPr id="11" name="Slide Number Placeholder 10">
            <a:extLst>
              <a:ext uri="{FF2B5EF4-FFF2-40B4-BE49-F238E27FC236}">
                <a16:creationId xmlns:a16="http://schemas.microsoft.com/office/drawing/2014/main" id="{676BAC64-3B0D-463F-8B20-473CDA4BD824}"/>
              </a:ext>
            </a:extLst>
          </p:cNvPr>
          <p:cNvSpPr>
            <a:spLocks noGrp="1"/>
          </p:cNvSpPr>
          <p:nvPr>
            <p:ph type="sldNum" sz="quarter" idx="28"/>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409236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4673780" y="1113368"/>
            <a:ext cx="6749869" cy="5196417"/>
          </a:xfrm>
          <a:prstGeom prst="rect">
            <a:avLst/>
          </a:prstGeom>
          <a:solidFill>
            <a:schemeClr val="accent6"/>
          </a:solidFill>
        </p:spPr>
        <p:txBody>
          <a:bodyPr tIns="2196000"/>
          <a:lstStyle>
            <a:lvl1pPr marL="0" indent="0" algn="ctr">
              <a:lnSpc>
                <a:spcPct val="100000"/>
              </a:lnSpc>
              <a:buFontTx/>
              <a:buNone/>
              <a:defRPr/>
            </a:lvl1pPr>
          </a:lstStyle>
          <a:p>
            <a:r>
              <a:rPr lang="en-US" noProof="0" dirty="0"/>
              <a:t>Drag picture to placeholder or click icon to add</a:t>
            </a:r>
          </a:p>
        </p:txBody>
      </p:sp>
      <p:sp>
        <p:nvSpPr>
          <p:cNvPr id="8" name="Text Placeholder 8"/>
          <p:cNvSpPr>
            <a:spLocks noGrp="1"/>
          </p:cNvSpPr>
          <p:nvPr>
            <p:ph type="body" sz="quarter" idx="24" hasCustomPrompt="1"/>
          </p:nvPr>
        </p:nvSpPr>
        <p:spPr>
          <a:xfrm>
            <a:off x="768352" y="1113368"/>
            <a:ext cx="3521427" cy="5196417"/>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6" name="Date Placeholder 5">
            <a:extLst>
              <a:ext uri="{FF2B5EF4-FFF2-40B4-BE49-F238E27FC236}">
                <a16:creationId xmlns:a16="http://schemas.microsoft.com/office/drawing/2014/main" id="{15946856-8546-4DA9-9A8E-E5AE5A89C49C}"/>
              </a:ext>
            </a:extLst>
          </p:cNvPr>
          <p:cNvSpPr>
            <a:spLocks noGrp="1"/>
          </p:cNvSpPr>
          <p:nvPr>
            <p:ph type="dt" sz="half" idx="25"/>
          </p:nvPr>
        </p:nvSpPr>
        <p:spPr/>
        <p:txBody>
          <a:bodyPr/>
          <a:lstStyle/>
          <a:p>
            <a:endParaRPr lang="en-US" dirty="0"/>
          </a:p>
        </p:txBody>
      </p:sp>
      <p:sp>
        <p:nvSpPr>
          <p:cNvPr id="7" name="Footer Placeholder 6">
            <a:extLst>
              <a:ext uri="{FF2B5EF4-FFF2-40B4-BE49-F238E27FC236}">
                <a16:creationId xmlns:a16="http://schemas.microsoft.com/office/drawing/2014/main" id="{175E8465-767D-44BA-B892-E9FA43E13D51}"/>
              </a:ext>
            </a:extLst>
          </p:cNvPr>
          <p:cNvSpPr>
            <a:spLocks noGrp="1"/>
          </p:cNvSpPr>
          <p:nvPr>
            <p:ph type="ftr" sz="quarter" idx="26"/>
          </p:nvPr>
        </p:nvSpPr>
        <p:spPr/>
        <p:txBody>
          <a:bodyPr/>
          <a:lstStyle/>
          <a:p>
            <a:endParaRPr lang="en-US" dirty="0"/>
          </a:p>
        </p:txBody>
      </p:sp>
      <p:sp>
        <p:nvSpPr>
          <p:cNvPr id="9" name="Slide Number Placeholder 8">
            <a:extLst>
              <a:ext uri="{FF2B5EF4-FFF2-40B4-BE49-F238E27FC236}">
                <a16:creationId xmlns:a16="http://schemas.microsoft.com/office/drawing/2014/main" id="{6786D917-89B9-4999-9898-0406930D63BE}"/>
              </a:ext>
            </a:extLst>
          </p:cNvPr>
          <p:cNvSpPr>
            <a:spLocks noGrp="1"/>
          </p:cNvSpPr>
          <p:nvPr>
            <p:ph type="sldNum" sz="quarter" idx="27"/>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254722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C76EC-153B-C493-17B6-98379548A9AE}"/>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01AF58CB-6B18-2199-AA3E-359E44F9474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A4BE6949-3A68-B42D-454B-1BC6BFEB886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908E9354-3898-4EE0-0AA5-2F02A68F8FA0}"/>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6" name="Marcador de pie de página 5">
            <a:extLst>
              <a:ext uri="{FF2B5EF4-FFF2-40B4-BE49-F238E27FC236}">
                <a16:creationId xmlns:a16="http://schemas.microsoft.com/office/drawing/2014/main" id="{7295AF4A-16DF-6E69-9E1A-1DC4ACB89B9C}"/>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924C4103-3412-4601-BB7B-DBB99E9B9594}"/>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16558520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ext and image (right large) - 2">
    <p:spTree>
      <p:nvGrpSpPr>
        <p:cNvPr id="1" name=""/>
        <p:cNvGrpSpPr/>
        <p:nvPr/>
      </p:nvGrpSpPr>
      <p:grpSpPr>
        <a:xfrm>
          <a:off x="0" y="0"/>
          <a:ext cx="0" cy="0"/>
          <a:chOff x="0" y="0"/>
          <a:chExt cx="0" cy="0"/>
        </a:xfrm>
      </p:grpSpPr>
      <p:sp>
        <p:nvSpPr>
          <p:cNvPr id="15" name="Picture Placeholder 9"/>
          <p:cNvSpPr>
            <a:spLocks noGrp="1"/>
          </p:cNvSpPr>
          <p:nvPr>
            <p:ph type="pic" sz="quarter" idx="14" hasCustomPrompt="1"/>
          </p:nvPr>
        </p:nvSpPr>
        <p:spPr>
          <a:xfrm>
            <a:off x="4673780" y="1113368"/>
            <a:ext cx="6749869" cy="5196417"/>
          </a:xfrm>
          <a:prstGeom prst="roundRect">
            <a:avLst>
              <a:gd name="adj" fmla="val 2994"/>
            </a:avLst>
          </a:prstGeom>
          <a:solidFill>
            <a:schemeClr val="accent6"/>
          </a:solidFill>
          <a:effectLst>
            <a:outerShdw blurRad="139700" dist="12700" dir="2700000" sx="101000" sy="101000" algn="t" rotWithShape="0">
              <a:srgbClr val="353535">
                <a:alpha val="41000"/>
              </a:srgbClr>
            </a:outerShdw>
          </a:effectLst>
          <a:extLst>
            <a:ext uri="{53640926-AAD7-44D8-BBD7-CCE9431645EC}">
              <a14:shadowObscured xmlns:a14="http://schemas.microsoft.com/office/drawing/2010/main"/>
            </a:ext>
          </a:extLst>
        </p:spPr>
        <p:txBody>
          <a:bodyPr lIns="0" tIns="2196000" rIns="0" bIns="0"/>
          <a:lstStyle>
            <a:lvl1pPr marL="0" indent="0" algn="ctr">
              <a:lnSpc>
                <a:spcPct val="100000"/>
              </a:lnSpc>
              <a:buFontTx/>
              <a:buNone/>
              <a:defRPr/>
            </a:lvl1pPr>
          </a:lstStyle>
          <a:p>
            <a:r>
              <a:rPr lang="en-US" noProof="0" dirty="0"/>
              <a:t>Drag picture to placeholder or click icon to add</a:t>
            </a:r>
          </a:p>
        </p:txBody>
      </p:sp>
      <p:sp>
        <p:nvSpPr>
          <p:cNvPr id="8" name="Text Placeholder 8"/>
          <p:cNvSpPr>
            <a:spLocks noGrp="1"/>
          </p:cNvSpPr>
          <p:nvPr>
            <p:ph type="body" sz="quarter" idx="24" hasCustomPrompt="1"/>
          </p:nvPr>
        </p:nvSpPr>
        <p:spPr>
          <a:xfrm>
            <a:off x="768352" y="1113368"/>
            <a:ext cx="3521427" cy="5196417"/>
          </a:xfrm>
          <a:prstGeom prst="rect">
            <a:avLst/>
          </a:prstGeom>
        </p:spPr>
        <p:txBody>
          <a:bodyPr>
            <a:normAutofit/>
          </a:bodyPr>
          <a:lstStyle>
            <a:lvl1pPr marL="0" indent="0">
              <a:lnSpc>
                <a:spcPct val="100000"/>
              </a:lnSpc>
              <a:buFont typeface="Arial" charset="0"/>
              <a:buNone/>
              <a:defRPr sz="2133" b="0"/>
            </a:lvl1pPr>
            <a:lvl2pPr marL="480472" indent="-480472">
              <a:lnSpc>
                <a:spcPct val="100000"/>
              </a:lnSpc>
              <a:buFont typeface="+mj-lt"/>
              <a:buAutoNum type="arabicPeriod"/>
              <a:defRPr sz="2133" b="0"/>
            </a:lvl2pPr>
            <a:lvl3pPr marL="486821" indent="0">
              <a:lnSpc>
                <a:spcPct val="100000"/>
              </a:lnSpc>
              <a:buFont typeface="Arial" charset="0"/>
              <a:buNone/>
              <a:defRPr sz="2133" b="0"/>
            </a:lvl3pPr>
            <a:lvl4pPr marL="732348" indent="0">
              <a:lnSpc>
                <a:spcPct val="100000"/>
              </a:lnSpc>
              <a:buNone/>
              <a:tabLst/>
              <a:defRPr sz="2133" b="0"/>
            </a:lvl4pPr>
            <a:lvl5pPr marL="967293" indent="0">
              <a:lnSpc>
                <a:spcPct val="100000"/>
              </a:lnSpc>
              <a:buFont typeface="Arial" charset="0"/>
              <a:buNone/>
              <a:defRPr sz="2133"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en-US"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en-US" dirty="0"/>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en-US" smtClean="0"/>
              <a:pPr/>
              <a:t>‹Nº›</a:t>
            </a:fld>
            <a:endParaRPr lang="en-US" dirty="0"/>
          </a:p>
        </p:txBody>
      </p:sp>
      <p:sp>
        <p:nvSpPr>
          <p:cNvPr id="2" name="Titel 1">
            <a:extLst>
              <a:ext uri="{FF2B5EF4-FFF2-40B4-BE49-F238E27FC236}">
                <a16:creationId xmlns:a16="http://schemas.microsoft.com/office/drawing/2014/main" id="{D82C27FB-C163-4802-BBE9-1194F6A07DDA}"/>
              </a:ext>
            </a:extLst>
          </p:cNvPr>
          <p:cNvSpPr>
            <a:spLocks noGrp="1"/>
          </p:cNvSpPr>
          <p:nvPr>
            <p:ph type="title"/>
          </p:nvPr>
        </p:nvSpPr>
        <p:spPr/>
        <p:txBody>
          <a:bodyPr/>
          <a:lstStyle>
            <a:lvl1pPr>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70333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479115" y="1113368"/>
            <a:ext cx="4944535" cy="5196417"/>
          </a:xfrm>
          <a:prstGeom prst="rect">
            <a:avLst/>
          </a:prstGeom>
          <a:solidFill>
            <a:schemeClr val="accent6"/>
          </a:solidFill>
        </p:spPr>
        <p:txBody>
          <a:bodyPr tIns="2196000"/>
          <a:lstStyle>
            <a:lvl1pPr marL="0" indent="0" algn="ctr">
              <a:lnSpc>
                <a:spcPct val="100000"/>
              </a:lnSpc>
              <a:buFontTx/>
              <a:buNone/>
              <a:defRPr/>
            </a:lvl1pPr>
          </a:lstStyle>
          <a:p>
            <a:r>
              <a:rPr lang="en-US" noProof="0" dirty="0"/>
              <a:t>Drag picture to placeholder or click icon to add</a:t>
            </a:r>
          </a:p>
        </p:txBody>
      </p:sp>
      <p:sp>
        <p:nvSpPr>
          <p:cNvPr id="9" name="Text Placeholder 8"/>
          <p:cNvSpPr>
            <a:spLocks noGrp="1"/>
          </p:cNvSpPr>
          <p:nvPr>
            <p:ph type="body" sz="quarter" idx="13" hasCustomPrompt="1"/>
          </p:nvPr>
        </p:nvSpPr>
        <p:spPr>
          <a:xfrm>
            <a:off x="768351" y="1113368"/>
            <a:ext cx="4944533" cy="5196417"/>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p>
          <a:p>
            <a:pPr lvl="0"/>
            <a:endParaRPr lang="en-US" dirty="0"/>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r>
              <a:rPr lang="es-ES"/>
              <a:t>Haga clic para modificar el estilo de título del patrón</a:t>
            </a:r>
            <a:endParaRPr lang="en-US" dirty="0"/>
          </a:p>
        </p:txBody>
      </p:sp>
      <p:sp>
        <p:nvSpPr>
          <p:cNvPr id="6" name="Date Placeholder 5">
            <a:extLst>
              <a:ext uri="{FF2B5EF4-FFF2-40B4-BE49-F238E27FC236}">
                <a16:creationId xmlns:a16="http://schemas.microsoft.com/office/drawing/2014/main" id="{077FD35B-6C0E-42DE-85B1-6521194AA6A7}"/>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BB11B6FB-578C-4F3B-A98D-5AF9DECFC4C8}"/>
              </a:ext>
            </a:extLst>
          </p:cNvPr>
          <p:cNvSpPr>
            <a:spLocks noGrp="1"/>
          </p:cNvSpPr>
          <p:nvPr>
            <p:ph type="ftr" sz="quarter" idx="16"/>
          </p:nvPr>
        </p:nvSpPr>
        <p:spPr/>
        <p:txBody>
          <a:bodyPr/>
          <a:lstStyle/>
          <a:p>
            <a:endParaRPr lang="en-US" dirty="0"/>
          </a:p>
        </p:txBody>
      </p:sp>
      <p:sp>
        <p:nvSpPr>
          <p:cNvPr id="8" name="Slide Number Placeholder 7">
            <a:extLst>
              <a:ext uri="{FF2B5EF4-FFF2-40B4-BE49-F238E27FC236}">
                <a16:creationId xmlns:a16="http://schemas.microsoft.com/office/drawing/2014/main" id="{D518D1FF-B499-48AE-A463-FCD1B03277A3}"/>
              </a:ext>
            </a:extLst>
          </p:cNvPr>
          <p:cNvSpPr>
            <a:spLocks noGrp="1"/>
          </p:cNvSpPr>
          <p:nvPr>
            <p:ph type="sldNum" sz="quarter" idx="17"/>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85669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and image (right small) - 2">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479115" y="1113368"/>
            <a:ext cx="4944535" cy="5196417"/>
          </a:xfrm>
          <a:prstGeom prst="roundRect">
            <a:avLst>
              <a:gd name="adj" fmla="val 3147"/>
            </a:avLst>
          </a:prstGeom>
          <a:solidFill>
            <a:schemeClr val="accent6"/>
          </a:solidFill>
          <a:effectLst>
            <a:outerShdw blurRad="139700" dist="12700" dir="2700000" sx="101000" sy="101000" algn="ctr" rotWithShape="0">
              <a:prstClr val="black">
                <a:alpha val="41000"/>
              </a:prstClr>
            </a:outerShdw>
          </a:effectLst>
        </p:spPr>
        <p:txBody>
          <a:bodyPr tIns="2196000"/>
          <a:lstStyle>
            <a:lvl1pPr marL="0" indent="0" algn="ctr">
              <a:lnSpc>
                <a:spcPct val="100000"/>
              </a:lnSpc>
              <a:buFontTx/>
              <a:buNone/>
              <a:defRPr/>
            </a:lvl1pPr>
          </a:lstStyle>
          <a:p>
            <a:r>
              <a:rPr lang="en-US" noProof="0" dirty="0"/>
              <a:t>Drag picture to placeholder or click icon to add</a:t>
            </a:r>
          </a:p>
        </p:txBody>
      </p:sp>
      <p:sp>
        <p:nvSpPr>
          <p:cNvPr id="9" name="Text Placeholder 8"/>
          <p:cNvSpPr>
            <a:spLocks noGrp="1"/>
          </p:cNvSpPr>
          <p:nvPr>
            <p:ph type="body" sz="quarter" idx="13" hasCustomPrompt="1"/>
          </p:nvPr>
        </p:nvSpPr>
        <p:spPr>
          <a:xfrm>
            <a:off x="768351" y="1113368"/>
            <a:ext cx="4944533" cy="5196417"/>
          </a:xfrm>
          <a:prstGeom prst="rect">
            <a:avLst/>
          </a:prstGeom>
        </p:spPr>
        <p:txBody>
          <a:bodyPr/>
          <a:lstStyle>
            <a:lvl1pPr marL="380990" indent="-380990">
              <a:lnSpc>
                <a:spcPct val="100000"/>
              </a:lnSpc>
              <a:buFont typeface="Arial" panose="020B0604020202020204" pitchFamily="34" charset="0"/>
              <a:buChar char="•"/>
              <a:defRPr sz="2133" b="0" baseline="0"/>
            </a:lvl1pPr>
            <a:lvl2pPr marL="380990" indent="-380990">
              <a:lnSpc>
                <a:spcPct val="100000"/>
              </a:lnSpc>
              <a:buFont typeface="Arial" panose="020B0604020202020204" pitchFamily="34" charset="0"/>
              <a:buChar char="•"/>
              <a:defRPr sz="1733" b="0"/>
            </a:lvl2pPr>
            <a:lvl3pPr marL="596885" indent="-232828">
              <a:lnSpc>
                <a:spcPct val="100000"/>
              </a:lnSpc>
              <a:buFont typeface="Arial" panose="020B0604020202020204" pitchFamily="34" charset="0"/>
              <a:buChar char="−"/>
              <a:defRPr sz="1867" b="0"/>
            </a:lvl3pPr>
            <a:lvl4pPr marL="831830" indent="-234945">
              <a:lnSpc>
                <a:spcPct val="100000"/>
              </a:lnSpc>
              <a:tabLst/>
              <a:defRPr sz="1867" b="0"/>
            </a:lvl4pPr>
            <a:lvl5pPr marL="1079473" indent="-247644">
              <a:lnSpc>
                <a:spcPct val="100000"/>
              </a:lnSpc>
              <a:defRPr sz="1867" b="0"/>
            </a:lvl5pPr>
            <a:lvl6pPr marL="2285943"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p>
          <a:p>
            <a:pPr lvl="0"/>
            <a:endParaRPr lang="en-US" dirty="0"/>
          </a:p>
        </p:txBody>
      </p:sp>
      <p:sp>
        <p:nvSpPr>
          <p:cNvPr id="3" name="Titel 2">
            <a:extLst>
              <a:ext uri="{FF2B5EF4-FFF2-40B4-BE49-F238E27FC236}">
                <a16:creationId xmlns:a16="http://schemas.microsoft.com/office/drawing/2014/main" id="{F71526E6-52FE-4A12-AF1B-B37A25A00344}"/>
              </a:ext>
            </a:extLst>
          </p:cNvPr>
          <p:cNvSpPr>
            <a:spLocks noGrp="1"/>
          </p:cNvSpPr>
          <p:nvPr>
            <p:ph type="title"/>
          </p:nvPr>
        </p:nvSpPr>
        <p:spPr/>
        <p:txBody>
          <a:bodyPr/>
          <a:lstStyle/>
          <a:p>
            <a:r>
              <a:rPr lang="es-ES"/>
              <a:t>Haga clic para modificar el estilo de título del patrón</a:t>
            </a:r>
            <a:endParaRPr lang="en-US" dirty="0"/>
          </a:p>
        </p:txBody>
      </p:sp>
      <p:sp>
        <p:nvSpPr>
          <p:cNvPr id="6" name="Date Placeholder 5">
            <a:extLst>
              <a:ext uri="{FF2B5EF4-FFF2-40B4-BE49-F238E27FC236}">
                <a16:creationId xmlns:a16="http://schemas.microsoft.com/office/drawing/2014/main" id="{D7DD8DB3-C531-4BAF-94DF-B0A78EC7175A}"/>
              </a:ext>
            </a:extLst>
          </p:cNvPr>
          <p:cNvSpPr>
            <a:spLocks noGrp="1"/>
          </p:cNvSpPr>
          <p:nvPr>
            <p:ph type="dt" sz="half" idx="15"/>
          </p:nvPr>
        </p:nvSpPr>
        <p:spPr/>
        <p:txBody>
          <a:bodyPr/>
          <a:lstStyle/>
          <a:p>
            <a:endParaRPr lang="en-US" dirty="0"/>
          </a:p>
        </p:txBody>
      </p:sp>
      <p:sp>
        <p:nvSpPr>
          <p:cNvPr id="7" name="Footer Placeholder 6">
            <a:extLst>
              <a:ext uri="{FF2B5EF4-FFF2-40B4-BE49-F238E27FC236}">
                <a16:creationId xmlns:a16="http://schemas.microsoft.com/office/drawing/2014/main" id="{8344BE83-BA14-49B6-A392-4BAD50F8603E}"/>
              </a:ext>
            </a:extLst>
          </p:cNvPr>
          <p:cNvSpPr>
            <a:spLocks noGrp="1"/>
          </p:cNvSpPr>
          <p:nvPr>
            <p:ph type="ftr" sz="quarter" idx="16"/>
          </p:nvPr>
        </p:nvSpPr>
        <p:spPr/>
        <p:txBody>
          <a:bodyPr/>
          <a:lstStyle/>
          <a:p>
            <a:endParaRPr lang="en-US" dirty="0"/>
          </a:p>
        </p:txBody>
      </p:sp>
      <p:sp>
        <p:nvSpPr>
          <p:cNvPr id="11" name="Slide Number Placeholder 10">
            <a:extLst>
              <a:ext uri="{FF2B5EF4-FFF2-40B4-BE49-F238E27FC236}">
                <a16:creationId xmlns:a16="http://schemas.microsoft.com/office/drawing/2014/main" id="{3F0C4FF9-2E18-439F-BB75-2227EBAD5880}"/>
              </a:ext>
            </a:extLst>
          </p:cNvPr>
          <p:cNvSpPr>
            <a:spLocks noGrp="1"/>
          </p:cNvSpPr>
          <p:nvPr>
            <p:ph type="sldNum" sz="quarter" idx="17"/>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321686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image (wide)">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r>
              <a:rPr lang="es-ES"/>
              <a:t>Haga clic para modificar el estilo de título del patrón</a:t>
            </a:r>
            <a:endParaRPr lang="en-US" dirty="0"/>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‹Nº›</a:t>
            </a:fld>
            <a:endParaRPr lang="en-US" dirty="0"/>
          </a:p>
        </p:txBody>
      </p:sp>
      <p:sp>
        <p:nvSpPr>
          <p:cNvPr id="5" name="Picture Placeholder 4">
            <a:extLst>
              <a:ext uri="{FF2B5EF4-FFF2-40B4-BE49-F238E27FC236}">
                <a16:creationId xmlns:a16="http://schemas.microsoft.com/office/drawing/2014/main" id="{41D87977-6410-4861-821B-247A28DFF45D}"/>
              </a:ext>
            </a:extLst>
          </p:cNvPr>
          <p:cNvSpPr>
            <a:spLocks noGrp="1"/>
          </p:cNvSpPr>
          <p:nvPr>
            <p:ph type="pic" sz="quarter" idx="20" hasCustomPrompt="1"/>
          </p:nvPr>
        </p:nvSpPr>
        <p:spPr>
          <a:xfrm>
            <a:off x="768351" y="1113368"/>
            <a:ext cx="10655300" cy="5196417"/>
          </a:xfrm>
          <a:solidFill>
            <a:schemeClr val="accent6"/>
          </a:solidFill>
        </p:spPr>
        <p:txBody>
          <a:bodyPr tIns="2088000"/>
          <a:lstStyle>
            <a:lvl1pPr marL="0" indent="0" algn="ctr">
              <a:buNone/>
              <a:defRPr/>
            </a:lvl1pPr>
          </a:lstStyle>
          <a:p>
            <a:pPr marL="0" marR="0" lvl="0" indent="0" algn="ctr" defTabSz="914377" rtl="0" eaLnBrk="1" fontAlgn="auto" latinLnBrk="0" hangingPunct="1">
              <a:lnSpc>
                <a:spcPct val="100000"/>
              </a:lnSpc>
              <a:spcBef>
                <a:spcPts val="0"/>
              </a:spcBef>
              <a:spcAft>
                <a:spcPts val="800"/>
              </a:spcAft>
              <a:buClr>
                <a:srgbClr val="FF6C00"/>
              </a:buClr>
              <a:buSzTx/>
              <a:buFont typeface="Arial" panose="020B0604020202020204" pitchFamily="34" charset="0"/>
              <a:buNone/>
              <a:tabLst>
                <a:tab pos="355591" algn="l"/>
              </a:tabLst>
              <a:defRPr/>
            </a:pPr>
            <a:r>
              <a:rPr lang="en-US" noProof="0" dirty="0"/>
              <a:t>Drag picture to placeholder or click icon to add</a:t>
            </a:r>
          </a:p>
        </p:txBody>
      </p:sp>
    </p:spTree>
    <p:extLst>
      <p:ext uri="{BB962C8B-B14F-4D97-AF65-F5344CB8AC3E}">
        <p14:creationId xmlns:p14="http://schemas.microsoft.com/office/powerpoint/2010/main" val="26774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lide with video background">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61EF6098-F062-48C8-804B-4CB80BE90332}"/>
              </a:ext>
            </a:extLst>
          </p:cNvPr>
          <p:cNvSpPr>
            <a:spLocks noGrp="1"/>
          </p:cNvSpPr>
          <p:nvPr>
            <p:ph type="media" sz="quarter" idx="17" hasCustomPrompt="1"/>
          </p:nvPr>
        </p:nvSpPr>
        <p:spPr>
          <a:xfrm>
            <a:off x="0" y="0"/>
            <a:ext cx="12192000" cy="6858000"/>
          </a:xfrm>
          <a:solidFill>
            <a:srgbClr val="3E4043">
              <a:alpha val="14902"/>
            </a:srgbClr>
          </a:solidFill>
        </p:spPr>
        <p:txBody>
          <a:bodyPr/>
          <a:lstStyle>
            <a:lvl1pPr marL="0" indent="0" algn="ctr">
              <a:buNone/>
              <a:defRPr/>
            </a:lvl1pPr>
          </a:lstStyle>
          <a:p>
            <a:pPr marL="0" marR="0" lvl="0" indent="0" algn="l" defTabSz="914377" rtl="0" eaLnBrk="1" fontAlgn="auto" latinLnBrk="0" hangingPunct="1">
              <a:lnSpc>
                <a:spcPct val="100000"/>
              </a:lnSpc>
              <a:spcBef>
                <a:spcPts val="0"/>
              </a:spcBef>
              <a:spcAft>
                <a:spcPts val="800"/>
              </a:spcAft>
              <a:buClr>
                <a:srgbClr val="FF6C00"/>
              </a:buClr>
              <a:buSzTx/>
              <a:buFont typeface="Arial" panose="020B0604020202020204" pitchFamily="34" charset="0"/>
              <a:buNone/>
              <a:tabLst>
                <a:tab pos="355591" algn="l"/>
              </a:tabLst>
              <a:defRPr/>
            </a:pPr>
            <a:r>
              <a:rPr lang="en-US" noProof="0" dirty="0"/>
              <a:t>Drag movie to placeholder or click icon to add</a:t>
            </a:r>
          </a:p>
        </p:txBody>
      </p:sp>
      <p:sp>
        <p:nvSpPr>
          <p:cNvPr id="3" name="Title 2">
            <a:extLst>
              <a:ext uri="{FF2B5EF4-FFF2-40B4-BE49-F238E27FC236}">
                <a16:creationId xmlns:a16="http://schemas.microsoft.com/office/drawing/2014/main" id="{9DE8C169-6D44-4FAB-8862-F0E9E8469FD6}"/>
              </a:ext>
            </a:extLst>
          </p:cNvPr>
          <p:cNvSpPr>
            <a:spLocks noGrp="1"/>
          </p:cNvSpPr>
          <p:nvPr>
            <p:ph type="title"/>
          </p:nvPr>
        </p:nvSpPr>
        <p:spPr>
          <a:xfrm>
            <a:off x="768351" y="5636685"/>
            <a:ext cx="10655299" cy="673100"/>
          </a:xfrm>
        </p:spPr>
        <p:txBody>
          <a:bodyPr/>
          <a:lstStyle>
            <a:lvl1pPr>
              <a:defRPr>
                <a:solidFill>
                  <a:schemeClr val="bg1"/>
                </a:solidFill>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392501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5" pos="539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ítulo y tabla">
    <p:spTree>
      <p:nvGrpSpPr>
        <p:cNvPr id="1" name=""/>
        <p:cNvGrpSpPr/>
        <p:nvPr/>
      </p:nvGrpSpPr>
      <p:grpSpPr>
        <a:xfrm>
          <a:off x="0" y="0"/>
          <a:ext cx="0" cy="0"/>
          <a:chOff x="0" y="0"/>
          <a:chExt cx="0" cy="0"/>
        </a:xfrm>
      </p:grpSpPr>
      <p:sp>
        <p:nvSpPr>
          <p:cNvPr id="10" name="Table Placeholder 6"/>
          <p:cNvSpPr>
            <a:spLocks noGrp="1"/>
          </p:cNvSpPr>
          <p:nvPr>
            <p:ph type="tbl" sz="quarter" idx="16"/>
          </p:nvPr>
        </p:nvSpPr>
        <p:spPr>
          <a:xfrm>
            <a:off x="768348" y="1113366"/>
            <a:ext cx="10653859" cy="5196417"/>
          </a:xfrm>
          <a:prstGeom prst="rect">
            <a:avLst/>
          </a:prstGeom>
        </p:spPr>
        <p:txBody>
          <a:bodyPr/>
          <a:lstStyle>
            <a:lvl1pPr marL="0" indent="0">
              <a:lnSpc>
                <a:spcPct val="100000"/>
              </a:lnSpc>
              <a:buNone/>
              <a:defRPr/>
            </a:lvl1pPr>
          </a:lstStyle>
          <a:p>
            <a:r>
              <a:rPr lang="es-ES" noProof="0"/>
              <a:t>Haga clic en el icono para agregar una tabla</a:t>
            </a:r>
            <a:endParaRPr lang="en-US" noProof="0" dirty="0"/>
          </a:p>
        </p:txBody>
      </p:sp>
      <p:sp>
        <p:nvSpPr>
          <p:cNvPr id="3" name="Titel 2">
            <a:extLst>
              <a:ext uri="{FF2B5EF4-FFF2-40B4-BE49-F238E27FC236}">
                <a16:creationId xmlns:a16="http://schemas.microsoft.com/office/drawing/2014/main" id="{EBA7FD14-63CD-42B5-8123-E0D2D06AE6A3}"/>
              </a:ext>
            </a:extLst>
          </p:cNvPr>
          <p:cNvSpPr>
            <a:spLocks noGrp="1"/>
          </p:cNvSpPr>
          <p:nvPr>
            <p:ph type="title"/>
          </p:nvPr>
        </p:nvSpPr>
        <p:spPr/>
        <p:txBody>
          <a:bodyPr/>
          <a:lstStyle/>
          <a:p>
            <a:r>
              <a:rPr lang="es-ES"/>
              <a:t>Haga clic para modificar el estilo de título del patrón</a:t>
            </a:r>
            <a:endParaRPr lang="en-US" dirty="0"/>
          </a:p>
        </p:txBody>
      </p:sp>
      <p:sp>
        <p:nvSpPr>
          <p:cNvPr id="4" name="Date Placeholder 3">
            <a:extLst>
              <a:ext uri="{FF2B5EF4-FFF2-40B4-BE49-F238E27FC236}">
                <a16:creationId xmlns:a16="http://schemas.microsoft.com/office/drawing/2014/main" id="{50D40CD0-E62A-40D6-A9A7-E90A7941CF89}"/>
              </a:ext>
            </a:extLst>
          </p:cNvPr>
          <p:cNvSpPr>
            <a:spLocks noGrp="1"/>
          </p:cNvSpPr>
          <p:nvPr>
            <p:ph type="dt" sz="half" idx="17"/>
          </p:nvPr>
        </p:nvSpPr>
        <p:spPr/>
        <p:txBody>
          <a:bodyPr/>
          <a:lstStyle/>
          <a:p>
            <a:endParaRPr lang="en-US" dirty="0"/>
          </a:p>
        </p:txBody>
      </p:sp>
      <p:sp>
        <p:nvSpPr>
          <p:cNvPr id="7" name="Footer Placeholder 6">
            <a:extLst>
              <a:ext uri="{FF2B5EF4-FFF2-40B4-BE49-F238E27FC236}">
                <a16:creationId xmlns:a16="http://schemas.microsoft.com/office/drawing/2014/main" id="{6871E6EE-F796-4FC9-A7D0-4C318002A703}"/>
              </a:ext>
            </a:extLst>
          </p:cNvPr>
          <p:cNvSpPr>
            <a:spLocks noGrp="1"/>
          </p:cNvSpPr>
          <p:nvPr>
            <p:ph type="ftr" sz="quarter" idx="18"/>
          </p:nvPr>
        </p:nvSpPr>
        <p:spPr/>
        <p:txBody>
          <a:bodyPr/>
          <a:lstStyle/>
          <a:p>
            <a:endParaRPr lang="en-US" dirty="0"/>
          </a:p>
        </p:txBody>
      </p:sp>
      <p:sp>
        <p:nvSpPr>
          <p:cNvPr id="8" name="Slide Number Placeholder 7">
            <a:extLst>
              <a:ext uri="{FF2B5EF4-FFF2-40B4-BE49-F238E27FC236}">
                <a16:creationId xmlns:a16="http://schemas.microsoft.com/office/drawing/2014/main" id="{8AA59B62-65E5-4805-9C65-6AB0D3219CEE}"/>
              </a:ext>
            </a:extLst>
          </p:cNvPr>
          <p:cNvSpPr>
            <a:spLocks noGrp="1"/>
          </p:cNvSpPr>
          <p:nvPr>
            <p:ph type="sldNum" sz="quarter" idx="19"/>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77750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86045" y="3101091"/>
            <a:ext cx="3905956" cy="3756909"/>
          </a:xfrm>
          <a:prstGeom prst="rect">
            <a:avLst/>
          </a:prstGeom>
        </p:spPr>
      </p:pic>
      <p:sp>
        <p:nvSpPr>
          <p:cNvPr id="7" name="Title 1"/>
          <p:cNvSpPr>
            <a:spLocks noGrp="1"/>
          </p:cNvSpPr>
          <p:nvPr>
            <p:ph type="title" hasCustomPrompt="1"/>
          </p:nvPr>
        </p:nvSpPr>
        <p:spPr>
          <a:xfrm>
            <a:off x="768349" y="1113365"/>
            <a:ext cx="7987200" cy="4224000"/>
          </a:xfrm>
          <a:prstGeom prst="rect">
            <a:avLst/>
          </a:prstGeom>
        </p:spPr>
        <p:txBody>
          <a:bodyPr lIns="0" tIns="0" rIns="0">
            <a:normAutofit/>
          </a:bodyPr>
          <a:lstStyle>
            <a:lvl1pPr marL="235194" indent="-235194">
              <a:lnSpc>
                <a:spcPct val="100000"/>
              </a:lnSpc>
              <a:spcAft>
                <a:spcPts val="1600"/>
              </a:spcAft>
              <a:defRPr sz="4800" baseline="0">
                <a:solidFill>
                  <a:schemeClr val="accent2"/>
                </a:solidFill>
              </a:defRPr>
            </a:lvl1pPr>
          </a:lstStyle>
          <a:p>
            <a:r>
              <a:rPr lang="en-US" dirty="0"/>
              <a:t>“Quote”</a:t>
            </a:r>
          </a:p>
        </p:txBody>
      </p:sp>
      <p:sp>
        <p:nvSpPr>
          <p:cNvPr id="4" name="Date Placeholder 3">
            <a:extLst>
              <a:ext uri="{FF2B5EF4-FFF2-40B4-BE49-F238E27FC236}">
                <a16:creationId xmlns:a16="http://schemas.microsoft.com/office/drawing/2014/main" id="{B0A140A6-5D0E-4488-95CA-4733486F593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8B200B3A-B3FB-4A32-A145-4E221A432D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7DC275C-83AD-4E74-9F99-2A21F1C78853}"/>
              </a:ext>
            </a:extLst>
          </p:cNvPr>
          <p:cNvSpPr>
            <a:spLocks noGrp="1"/>
          </p:cNvSpPr>
          <p:nvPr>
            <p:ph type="sldNum" sz="quarter" idx="12"/>
          </p:nvPr>
        </p:nvSpPr>
        <p:spPr/>
        <p:txBody>
          <a:body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89302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white text - on dark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12192000" cy="6858000"/>
          </a:xfrm>
          <a:prstGeom prst="rect">
            <a:avLst/>
          </a:prstGeom>
          <a:solidFill>
            <a:schemeClr val="accent6"/>
          </a:solidFill>
        </p:spPr>
        <p:txBody>
          <a:bodyPr/>
          <a:lstStyle>
            <a:lvl1pPr marL="0" indent="0" algn="ctr">
              <a:lnSpc>
                <a:spcPct val="100000"/>
              </a:lnSpc>
              <a:buNone/>
              <a:defRPr sz="2133"/>
            </a:lvl1pPr>
          </a:lstStyle>
          <a:p>
            <a:r>
              <a:rPr lang="en-US" noProof="0" dirty="0"/>
              <a:t>Drag picture into placeholder</a:t>
            </a:r>
          </a:p>
        </p:txBody>
      </p:sp>
      <p:sp>
        <p:nvSpPr>
          <p:cNvPr id="2" name="Date Placeholder 1">
            <a:extLst>
              <a:ext uri="{FF2B5EF4-FFF2-40B4-BE49-F238E27FC236}">
                <a16:creationId xmlns:a16="http://schemas.microsoft.com/office/drawing/2014/main" id="{095FDA8F-E5DE-42B3-BE10-7B8BCDC83F25}"/>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ED6D733F-B7CE-451D-A09C-370A3D494B34}"/>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394006D7-7C1F-4025-93C7-D6BFDD015ACE}"/>
              </a:ext>
            </a:extLst>
          </p:cNvPr>
          <p:cNvSpPr>
            <a:spLocks noGrp="1"/>
          </p:cNvSpPr>
          <p:nvPr>
            <p:ph type="sldNum" sz="quarter" idx="16"/>
          </p:nvPr>
        </p:nvSpPr>
        <p:spPr/>
        <p:txBody>
          <a:bodyPr/>
          <a:lstStyle/>
          <a:p>
            <a:fld id="{82F89014-7F8D-47C1-8D79-17A715C9D2BB}" type="slidenum">
              <a:rPr lang="en-US" smtClean="0"/>
              <a:pPr/>
              <a:t>‹Nº›</a:t>
            </a:fld>
            <a:endParaRPr lang="en-US" dirty="0"/>
          </a:p>
        </p:txBody>
      </p:sp>
      <p:sp>
        <p:nvSpPr>
          <p:cNvPr id="7" name="Title 1">
            <a:extLst>
              <a:ext uri="{FF2B5EF4-FFF2-40B4-BE49-F238E27FC236}">
                <a16:creationId xmlns:a16="http://schemas.microsoft.com/office/drawing/2014/main" id="{C8A7EB86-3F9E-4A42-81FA-F215DE6BC51F}"/>
              </a:ext>
            </a:extLst>
          </p:cNvPr>
          <p:cNvSpPr>
            <a:spLocks noGrp="1"/>
          </p:cNvSpPr>
          <p:nvPr>
            <p:ph type="title" hasCustomPrompt="1"/>
          </p:nvPr>
        </p:nvSpPr>
        <p:spPr>
          <a:xfrm>
            <a:off x="768349" y="1113365"/>
            <a:ext cx="7987200" cy="4224000"/>
          </a:xfrm>
          <a:prstGeom prst="rect">
            <a:avLst/>
          </a:prstGeom>
        </p:spPr>
        <p:txBody>
          <a:bodyPr lIns="0" tIns="0" rIns="0">
            <a:normAutofit/>
          </a:bodyPr>
          <a:lstStyle>
            <a:lvl1pPr marL="235194" indent="-235194">
              <a:lnSpc>
                <a:spcPct val="100000"/>
              </a:lnSpc>
              <a:spcAft>
                <a:spcPts val="1600"/>
              </a:spcAft>
              <a:defRPr sz="4800" baseline="0">
                <a:solidFill>
                  <a:schemeClr val="bg1"/>
                </a:solidFill>
              </a:defRPr>
            </a:lvl1pPr>
          </a:lstStyle>
          <a:p>
            <a:r>
              <a:rPr lang="en-US" dirty="0"/>
              <a:t>“Quote”</a:t>
            </a:r>
          </a:p>
        </p:txBody>
      </p:sp>
    </p:spTree>
    <p:extLst>
      <p:ext uri="{BB962C8B-B14F-4D97-AF65-F5344CB8AC3E}">
        <p14:creationId xmlns:p14="http://schemas.microsoft.com/office/powerpoint/2010/main" val="396014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dark text - on light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12192000" cy="6858000"/>
          </a:xfrm>
          <a:prstGeom prst="rect">
            <a:avLst/>
          </a:prstGeom>
          <a:solidFill>
            <a:schemeClr val="accent6"/>
          </a:solidFill>
        </p:spPr>
        <p:txBody>
          <a:bodyPr/>
          <a:lstStyle>
            <a:lvl1pPr marL="0" indent="0" algn="ctr">
              <a:lnSpc>
                <a:spcPct val="100000"/>
              </a:lnSpc>
              <a:buNone/>
              <a:defRPr sz="2133"/>
            </a:lvl1pPr>
          </a:lstStyle>
          <a:p>
            <a:r>
              <a:rPr lang="en-US" dirty="0"/>
              <a:t>Drag </a:t>
            </a:r>
            <a:r>
              <a:rPr lang="en-US" noProof="0" dirty="0"/>
              <a:t>picture</a:t>
            </a:r>
            <a:r>
              <a:rPr lang="en-US" dirty="0"/>
              <a:t> into placeholder</a:t>
            </a:r>
          </a:p>
        </p:txBody>
      </p:sp>
      <p:sp>
        <p:nvSpPr>
          <p:cNvPr id="2" name="Date Placeholder 1">
            <a:extLst>
              <a:ext uri="{FF2B5EF4-FFF2-40B4-BE49-F238E27FC236}">
                <a16:creationId xmlns:a16="http://schemas.microsoft.com/office/drawing/2014/main" id="{BB5D03DB-E24A-4B52-B9D9-B3D6DF213897}"/>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F08D1E53-7D02-44DA-8691-6E53E6200A05}"/>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433AB17E-1E0B-4FA0-982D-17BEFEF8771F}"/>
              </a:ext>
            </a:extLst>
          </p:cNvPr>
          <p:cNvSpPr>
            <a:spLocks noGrp="1"/>
          </p:cNvSpPr>
          <p:nvPr>
            <p:ph type="sldNum" sz="quarter" idx="16"/>
          </p:nvPr>
        </p:nvSpPr>
        <p:spPr/>
        <p:txBody>
          <a:bodyPr/>
          <a:lstStyle/>
          <a:p>
            <a:fld id="{82F89014-7F8D-47C1-8D79-17A715C9D2BB}" type="slidenum">
              <a:rPr lang="en-US" smtClean="0"/>
              <a:pPr/>
              <a:t>‹Nº›</a:t>
            </a:fld>
            <a:endParaRPr lang="en-US" dirty="0"/>
          </a:p>
        </p:txBody>
      </p:sp>
      <p:sp>
        <p:nvSpPr>
          <p:cNvPr id="7" name="Title 1">
            <a:extLst>
              <a:ext uri="{FF2B5EF4-FFF2-40B4-BE49-F238E27FC236}">
                <a16:creationId xmlns:a16="http://schemas.microsoft.com/office/drawing/2014/main" id="{628E9124-E359-49E6-A14A-2497E35E512E}"/>
              </a:ext>
            </a:extLst>
          </p:cNvPr>
          <p:cNvSpPr>
            <a:spLocks noGrp="1"/>
          </p:cNvSpPr>
          <p:nvPr>
            <p:ph type="title" hasCustomPrompt="1"/>
          </p:nvPr>
        </p:nvSpPr>
        <p:spPr>
          <a:xfrm>
            <a:off x="768349" y="1113365"/>
            <a:ext cx="7987200" cy="4224000"/>
          </a:xfrm>
          <a:prstGeom prst="rect">
            <a:avLst/>
          </a:prstGeom>
        </p:spPr>
        <p:txBody>
          <a:bodyPr lIns="0" tIns="0" rIns="0">
            <a:normAutofit/>
          </a:bodyPr>
          <a:lstStyle>
            <a:lvl1pPr marL="235194" indent="-235194">
              <a:lnSpc>
                <a:spcPct val="100000"/>
              </a:lnSpc>
              <a:spcAft>
                <a:spcPts val="1600"/>
              </a:spcAft>
              <a:defRPr sz="4800" baseline="0">
                <a:solidFill>
                  <a:schemeClr val="tx1"/>
                </a:solidFill>
              </a:defRPr>
            </a:lvl1pPr>
          </a:lstStyle>
          <a:p>
            <a:r>
              <a:rPr lang="en-US" dirty="0"/>
              <a:t>“Quote”</a:t>
            </a:r>
          </a:p>
        </p:txBody>
      </p:sp>
    </p:spTree>
    <p:extLst>
      <p:ext uri="{BB962C8B-B14F-4D97-AF65-F5344CB8AC3E}">
        <p14:creationId xmlns:p14="http://schemas.microsoft.com/office/powerpoint/2010/main" val="183046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226F7B-C707-4C07-B686-02CD29F0CADB}"/>
              </a:ext>
            </a:extLst>
          </p:cNvPr>
          <p:cNvSpPr>
            <a:spLocks noGrp="1"/>
          </p:cNvSpPr>
          <p:nvPr>
            <p:ph type="body" sz="quarter" idx="15" hasCustomPrompt="1"/>
          </p:nvPr>
        </p:nvSpPr>
        <p:spPr>
          <a:xfrm>
            <a:off x="768351" y="2593184"/>
            <a:ext cx="4944533" cy="2125837"/>
          </a:xfrm>
        </p:spPr>
        <p:txBody>
          <a:bodyPr/>
          <a:lstStyle>
            <a:lvl1pPr marL="0" indent="0">
              <a:buNone/>
              <a:tabLst/>
              <a:defRPr lang="en-US" sz="6667" kern="1200" dirty="0" smtClean="0">
                <a:solidFill>
                  <a:schemeClr val="tx1"/>
                </a:solidFill>
                <a:latin typeface="+mj-lt"/>
                <a:ea typeface="+mj-ea"/>
                <a:cs typeface="+mj-cs"/>
              </a:defRPr>
            </a:lvl1pPr>
          </a:lstStyle>
          <a:p>
            <a:pPr lvl="0"/>
            <a:r>
              <a:rPr lang="en-US" dirty="0"/>
              <a:t>Closing line</a:t>
            </a:r>
          </a:p>
        </p:txBody>
      </p:sp>
      <p:sp>
        <p:nvSpPr>
          <p:cNvPr id="12" name="Text Placeholder 11"/>
          <p:cNvSpPr>
            <a:spLocks noGrp="1"/>
          </p:cNvSpPr>
          <p:nvPr>
            <p:ph type="body" sz="quarter" idx="14" hasCustomPrompt="1"/>
          </p:nvPr>
        </p:nvSpPr>
        <p:spPr>
          <a:xfrm>
            <a:off x="768352" y="5774267"/>
            <a:ext cx="6816945" cy="598488"/>
          </a:xfrm>
          <a:prstGeom prst="rect">
            <a:avLst/>
          </a:prstGeom>
        </p:spPr>
        <p:txBody>
          <a:bodyPr lIns="0" tIns="0" rIns="0" bIns="0">
            <a:noAutofit/>
          </a:bodyPr>
          <a:lstStyle>
            <a:lvl1pPr marL="0" indent="0">
              <a:lnSpc>
                <a:spcPct val="100000"/>
              </a:lnSpc>
              <a:spcBef>
                <a:spcPts val="0"/>
              </a:spcBef>
              <a:buNone/>
              <a:defRPr sz="1867">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Department</a:t>
            </a:r>
            <a:br>
              <a:rPr lang="en-US" dirty="0"/>
            </a:br>
            <a:r>
              <a:rPr lang="en-US" dirty="0"/>
              <a:t>Date</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45571" y="1711571"/>
            <a:ext cx="5146429" cy="5146429"/>
          </a:xfrm>
          <a:prstGeom prst="rect">
            <a:avLst/>
          </a:prstGeom>
        </p:spPr>
      </p:pic>
      <p:sp>
        <p:nvSpPr>
          <p:cNvPr id="7" name="Text Placeholder 9">
            <a:extLst>
              <a:ext uri="{FF2B5EF4-FFF2-40B4-BE49-F238E27FC236}">
                <a16:creationId xmlns:a16="http://schemas.microsoft.com/office/drawing/2014/main" id="{6A798CCC-F599-47BC-84EE-8CAA3D22063C}"/>
              </a:ext>
            </a:extLst>
          </p:cNvPr>
          <p:cNvSpPr>
            <a:spLocks noGrp="1"/>
          </p:cNvSpPr>
          <p:nvPr>
            <p:ph type="body" sz="quarter" idx="16" hasCustomPrompt="1"/>
          </p:nvPr>
        </p:nvSpPr>
        <p:spPr>
          <a:xfrm>
            <a:off x="768351" y="493184"/>
            <a:ext cx="736600" cy="812800"/>
          </a:xfrm>
          <a:prstGeom prst="rect">
            <a:avLst/>
          </a:prstGeom>
          <a:blipFill dpi="0"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txBody>
          <a:bodyPr>
            <a:noAutofit/>
          </a:bodyPr>
          <a:lstStyle>
            <a:lvl1pPr marL="0" indent="0">
              <a:buNone/>
              <a:defRPr sz="133"/>
            </a:lvl1pPr>
          </a:lstStyle>
          <a:p>
            <a:pPr lvl="0"/>
            <a:r>
              <a:rPr lang="en-US" dirty="0"/>
              <a:t>.</a:t>
            </a:r>
          </a:p>
        </p:txBody>
      </p:sp>
    </p:spTree>
    <p:extLst>
      <p:ext uri="{BB962C8B-B14F-4D97-AF65-F5344CB8AC3E}">
        <p14:creationId xmlns:p14="http://schemas.microsoft.com/office/powerpoint/2010/main" val="182675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E88ED9-93DB-F2FF-C19B-0225FF0BD9D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B5D796F-925A-3B8C-E586-2F405E15F4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E119E6C-A9D8-834D-F8CF-C8813AA36CE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6E86EF97-EBA1-ACD2-BB01-996CC6DEC7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9FF9697-A961-662F-A4CB-B075F1C315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9FFA7844-DCCE-BB06-38F9-FE543429E425}"/>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8" name="Marcador de pie de página 7">
            <a:extLst>
              <a:ext uri="{FF2B5EF4-FFF2-40B4-BE49-F238E27FC236}">
                <a16:creationId xmlns:a16="http://schemas.microsoft.com/office/drawing/2014/main" id="{8F8028D2-5FA8-7959-D208-95D9165A19CE}"/>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CC2EC7EB-1286-86A8-FBBB-807B65D21054}"/>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296320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CEC3BA-71C9-D692-32CF-D052A3CAD0D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79257332-4D3C-6B3C-31C7-F72E8FDED330}"/>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4" name="Marcador de pie de página 3">
            <a:extLst>
              <a:ext uri="{FF2B5EF4-FFF2-40B4-BE49-F238E27FC236}">
                <a16:creationId xmlns:a16="http://schemas.microsoft.com/office/drawing/2014/main" id="{978BF500-262C-2D34-3E6E-4C4ECDFF98BC}"/>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A626A857-314D-94BD-C1FA-6628E306A3D8}"/>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51088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8BC964-C7E6-BAC0-ED14-54FAC95555D0}"/>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3" name="Marcador de pie de página 2">
            <a:extLst>
              <a:ext uri="{FF2B5EF4-FFF2-40B4-BE49-F238E27FC236}">
                <a16:creationId xmlns:a16="http://schemas.microsoft.com/office/drawing/2014/main" id="{6B429BC4-CFE3-6542-65B2-9317AF8F2145}"/>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BBDC560A-1353-C6FA-0916-ADE5093B21E7}"/>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398387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9EA815-0726-0823-B335-932975343C4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2E80EE73-3B25-8A5F-8D5E-D03BCA77D3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A5E0CE21-0D40-520A-C301-F1F180DD7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E07807-3F8B-0259-4A58-2BAE75DC9971}"/>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6" name="Marcador de pie de página 5">
            <a:extLst>
              <a:ext uri="{FF2B5EF4-FFF2-40B4-BE49-F238E27FC236}">
                <a16:creationId xmlns:a16="http://schemas.microsoft.com/office/drawing/2014/main" id="{64CE864C-E830-E877-CD50-3ACF851DA2EE}"/>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4BD80EAE-52A4-4F01-ABCD-D1EA7A00333D}"/>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220293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E8A34-51B5-81CB-63B4-3EF89588431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71C26D62-D929-233B-1F4D-1B9B0043A2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BD20D366-F354-3E21-E9D7-8BE5D0A07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AF051F-C460-395B-800C-E08964AF5362}"/>
              </a:ext>
            </a:extLst>
          </p:cNvPr>
          <p:cNvSpPr>
            <a:spLocks noGrp="1"/>
          </p:cNvSpPr>
          <p:nvPr>
            <p:ph type="dt" sz="half" idx="10"/>
          </p:nvPr>
        </p:nvSpPr>
        <p:spPr/>
        <p:txBody>
          <a:bodyPr/>
          <a:lstStyle/>
          <a:p>
            <a:fld id="{80A9B429-5CAA-4C17-A31E-00CE21EB8B47}" type="datetimeFigureOut">
              <a:rPr lang="en-US" smtClean="0"/>
              <a:t>11/4/2025</a:t>
            </a:fld>
            <a:endParaRPr lang="en-US"/>
          </a:p>
        </p:txBody>
      </p:sp>
      <p:sp>
        <p:nvSpPr>
          <p:cNvPr id="6" name="Marcador de pie de página 5">
            <a:extLst>
              <a:ext uri="{FF2B5EF4-FFF2-40B4-BE49-F238E27FC236}">
                <a16:creationId xmlns:a16="http://schemas.microsoft.com/office/drawing/2014/main" id="{792EC544-C029-5C3B-227B-1633BB70EC50}"/>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D14F012-8307-D110-D274-DBEA80D076C0}"/>
              </a:ext>
            </a:extLst>
          </p:cNvPr>
          <p:cNvSpPr>
            <a:spLocks noGrp="1"/>
          </p:cNvSpPr>
          <p:nvPr>
            <p:ph type="sldNum" sz="quarter" idx="12"/>
          </p:nvPr>
        </p:nvSpPr>
        <p:spPr/>
        <p:txBody>
          <a:bodyPr/>
          <a:lstStyle/>
          <a:p>
            <a:fld id="{739319AF-5F86-4636-BFD5-3392AFFCDE19}" type="slidenum">
              <a:rPr lang="en-US" smtClean="0"/>
              <a:t>‹Nº›</a:t>
            </a:fld>
            <a:endParaRPr lang="en-US"/>
          </a:p>
        </p:txBody>
      </p:sp>
    </p:spTree>
    <p:extLst>
      <p:ext uri="{BB962C8B-B14F-4D97-AF65-F5344CB8AC3E}">
        <p14:creationId xmlns:p14="http://schemas.microsoft.com/office/powerpoint/2010/main" val="93999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F1EEC4-0A5E-0FDC-CE78-905A7EE0EE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6F283CBA-B6A0-CC1F-58E2-A2F6C798A3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46B27BB-C017-5B58-B5B1-088C4FEC0B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A9B429-5CAA-4C17-A31E-00CE21EB8B47}" type="datetimeFigureOut">
              <a:rPr lang="en-US" smtClean="0"/>
              <a:t>11/4/2025</a:t>
            </a:fld>
            <a:endParaRPr lang="en-US"/>
          </a:p>
        </p:txBody>
      </p:sp>
      <p:sp>
        <p:nvSpPr>
          <p:cNvPr id="5" name="Marcador de pie de página 4">
            <a:extLst>
              <a:ext uri="{FF2B5EF4-FFF2-40B4-BE49-F238E27FC236}">
                <a16:creationId xmlns:a16="http://schemas.microsoft.com/office/drawing/2014/main" id="{0F4F651C-B7DA-C499-8AE9-EB397A3C12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Marcador de número de diapositiva 5">
            <a:extLst>
              <a:ext uri="{FF2B5EF4-FFF2-40B4-BE49-F238E27FC236}">
                <a16:creationId xmlns:a16="http://schemas.microsoft.com/office/drawing/2014/main" id="{A00922C2-0E82-6C7A-8905-44DE726DC6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9319AF-5F86-4636-BFD5-3392AFFCDE19}" type="slidenum">
              <a:rPr lang="en-US" smtClean="0"/>
              <a:t>‹Nº›</a:t>
            </a:fld>
            <a:endParaRPr lang="en-US"/>
          </a:p>
        </p:txBody>
      </p:sp>
    </p:spTree>
    <p:extLst>
      <p:ext uri="{BB962C8B-B14F-4D97-AF65-F5344CB8AC3E}">
        <p14:creationId xmlns:p14="http://schemas.microsoft.com/office/powerpoint/2010/main" val="4185305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FFC683-64D9-7408-F884-213D5EB186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5B63EA-2105-BF59-F5AD-F686F154B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47E8BE-2792-12CC-95EF-82EF895BEE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33EBE8-E1D8-4BE9-AA7C-A79C4A903BF0}" type="datetimeFigureOut">
              <a:rPr lang="en-GB" smtClean="0"/>
              <a:t>04/11/2025</a:t>
            </a:fld>
            <a:endParaRPr lang="en-GB"/>
          </a:p>
        </p:txBody>
      </p:sp>
      <p:sp>
        <p:nvSpPr>
          <p:cNvPr id="5" name="Footer Placeholder 4">
            <a:extLst>
              <a:ext uri="{FF2B5EF4-FFF2-40B4-BE49-F238E27FC236}">
                <a16:creationId xmlns:a16="http://schemas.microsoft.com/office/drawing/2014/main" id="{3D1E5209-3D11-9FF2-DDB3-1A284AFDC2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AD41532-0A78-AE63-E006-3545EBA5DC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D52F0B-CD1B-4EB2-AE3D-3EC2AD7FD3A7}" type="slidenum">
              <a:rPr lang="en-GB" smtClean="0"/>
              <a:t>‹Nº›</a:t>
            </a:fld>
            <a:endParaRPr lang="en-GB"/>
          </a:p>
        </p:txBody>
      </p:sp>
      <p:pic>
        <p:nvPicPr>
          <p:cNvPr id="7" name="Imagen 6">
            <a:extLst>
              <a:ext uri="{FF2B5EF4-FFF2-40B4-BE49-F238E27FC236}">
                <a16:creationId xmlns:a16="http://schemas.microsoft.com/office/drawing/2014/main" id="{6A13003A-2642-009D-9EC4-9092F5FFE560}"/>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678028" y="230188"/>
            <a:ext cx="993734" cy="1231499"/>
          </a:xfrm>
          <a:prstGeom prst="rect">
            <a:avLst/>
          </a:prstGeom>
        </p:spPr>
      </p:pic>
    </p:spTree>
    <p:extLst>
      <p:ext uri="{BB962C8B-B14F-4D97-AF65-F5344CB8AC3E}">
        <p14:creationId xmlns:p14="http://schemas.microsoft.com/office/powerpoint/2010/main" val="2970240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68351" y="6615692"/>
            <a:ext cx="2745600" cy="192000"/>
          </a:xfrm>
          <a:prstGeom prst="rect">
            <a:avLst/>
          </a:prstGeom>
        </p:spPr>
        <p:txBody>
          <a:bodyPr vert="horz" lIns="0" tIns="0" rIns="0" bIns="0" rtlCol="0" anchor="t" anchorCtr="0">
            <a:noAutofit/>
          </a:bodyPr>
          <a:lstStyle>
            <a:lvl1pPr algn="l">
              <a:defRPr sz="1067">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615692"/>
            <a:ext cx="4114800" cy="192000"/>
          </a:xfrm>
          <a:prstGeom prst="rect">
            <a:avLst/>
          </a:prstGeom>
        </p:spPr>
        <p:txBody>
          <a:bodyPr vert="horz" lIns="0" tIns="0" rIns="0" bIns="0" rtlCol="0" anchor="t" anchorCtr="0">
            <a:noAutofit/>
          </a:bodyPr>
          <a:lstStyle>
            <a:lvl1pPr algn="ctr">
              <a:defRPr sz="1067">
                <a:solidFill>
                  <a:schemeClr val="tx1">
                    <a:tint val="75000"/>
                  </a:schemeClr>
                </a:solidFill>
              </a:defRPr>
            </a:lvl1pPr>
          </a:lstStyle>
          <a:p>
            <a:endParaRPr lang="en-US" dirty="0"/>
          </a:p>
        </p:txBody>
      </p: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p:blipFill>
        <p:spPr>
          <a:xfrm>
            <a:off x="11423650" y="264668"/>
            <a:ext cx="535785" cy="591211"/>
          </a:xfrm>
          <a:prstGeom prst="rect">
            <a:avLst/>
          </a:prstGeom>
        </p:spPr>
      </p:pic>
      <p:sp>
        <p:nvSpPr>
          <p:cNvPr id="9" name="Title Placeholder 1"/>
          <p:cNvSpPr>
            <a:spLocks noGrp="1"/>
          </p:cNvSpPr>
          <p:nvPr>
            <p:ph type="title"/>
          </p:nvPr>
        </p:nvSpPr>
        <p:spPr>
          <a:xfrm>
            <a:off x="768351" y="260351"/>
            <a:ext cx="10429267" cy="673100"/>
          </a:xfrm>
          <a:prstGeom prst="rect">
            <a:avLst/>
          </a:prstGeom>
        </p:spPr>
        <p:txBody>
          <a:bodyPr vert="horz" lIns="0" tIns="0" rIns="0" bIns="0" rtlCol="0" anchor="ctr" anchorCtr="0">
            <a:noAutofit/>
          </a:bodyPr>
          <a:lstStyle/>
          <a:p>
            <a:r>
              <a:rPr lang="es-ES" noProof="0"/>
              <a:t>Haga clic para modificar el estilo de título del patrón</a:t>
            </a:r>
            <a:endParaRPr lang="en-US" noProof="0" dirty="0"/>
          </a:p>
        </p:txBody>
      </p:sp>
      <p:sp>
        <p:nvSpPr>
          <p:cNvPr id="11" name="Text Placeholder 2"/>
          <p:cNvSpPr>
            <a:spLocks noGrp="1"/>
          </p:cNvSpPr>
          <p:nvPr>
            <p:ph type="body" idx="1"/>
          </p:nvPr>
        </p:nvSpPr>
        <p:spPr>
          <a:xfrm>
            <a:off x="768351" y="1113366"/>
            <a:ext cx="10655300" cy="5196417"/>
          </a:xfrm>
          <a:prstGeom prst="rect">
            <a:avLst/>
          </a:prstGeom>
        </p:spPr>
        <p:txBody>
          <a:bodyPr vert="horz" lIns="0" tIns="0" rIns="0" bIns="0" rtlCol="0">
            <a:noAutofit/>
          </a:bodyPr>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n-US" noProof="0" dirty="0"/>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115570" y="6615692"/>
            <a:ext cx="518804" cy="192000"/>
          </a:xfrm>
          <a:prstGeom prst="rect">
            <a:avLst/>
          </a:prstGeom>
        </p:spPr>
        <p:txBody>
          <a:bodyPr vert="horz" lIns="0" tIns="0" rIns="0" bIns="0" rtlCol="0" anchor="t" anchorCtr="0">
            <a:noAutofit/>
          </a:bodyPr>
          <a:lstStyle>
            <a:lvl1pPr algn="ctr">
              <a:defRPr sz="1067">
                <a:solidFill>
                  <a:schemeClr val="tx1">
                    <a:tint val="75000"/>
                  </a:schemeClr>
                </a:solidFill>
              </a:defRPr>
            </a:lvl1pPr>
          </a:lstStyle>
          <a:p>
            <a:fld id="{82F89014-7F8D-47C1-8D79-17A715C9D2BB}" type="slidenum">
              <a:rPr lang="en-US" smtClean="0"/>
              <a:pPr/>
              <a:t>‹Nº›</a:t>
            </a:fld>
            <a:endParaRPr lang="en-US" dirty="0"/>
          </a:p>
        </p:txBody>
      </p:sp>
    </p:spTree>
    <p:extLst>
      <p:ext uri="{BB962C8B-B14F-4D97-AF65-F5344CB8AC3E}">
        <p14:creationId xmlns:p14="http://schemas.microsoft.com/office/powerpoint/2010/main" val="32659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383990" indent="-383990" algn="l" defTabSz="914377" rtl="0" eaLnBrk="1" latinLnBrk="0" hangingPunct="1">
        <a:lnSpc>
          <a:spcPct val="100000"/>
        </a:lnSpc>
        <a:spcBef>
          <a:spcPts val="0"/>
        </a:spcBef>
        <a:spcAft>
          <a:spcPts val="800"/>
        </a:spcAft>
        <a:buClr>
          <a:srgbClr val="FF6C00"/>
        </a:buClr>
        <a:buFont typeface="Arial" panose="020B0604020202020204" pitchFamily="34" charset="0"/>
        <a:buChar char="•"/>
        <a:tabLst>
          <a:tab pos="355591" algn="l"/>
        </a:tabLst>
        <a:defRPr lang="nl-NL" sz="2400" kern="1200" dirty="0" smtClean="0">
          <a:solidFill>
            <a:schemeClr val="tx1"/>
          </a:solidFill>
          <a:latin typeface="+mn-lt"/>
          <a:ea typeface="+mn-ea"/>
          <a:cs typeface="+mn-cs"/>
        </a:defRPr>
      </a:lvl1pPr>
      <a:lvl2pPr marL="623984" indent="-239994" algn="l" defTabSz="914377" rtl="0" eaLnBrk="1" latinLnBrk="0" hangingPunct="1">
        <a:lnSpc>
          <a:spcPct val="100000"/>
        </a:lnSpc>
        <a:spcBef>
          <a:spcPts val="500"/>
        </a:spcBef>
        <a:spcAft>
          <a:spcPts val="800"/>
        </a:spcAft>
        <a:buClr>
          <a:srgbClr val="FF6C00"/>
        </a:buClr>
        <a:buFont typeface="Arial" panose="020B0604020202020204" pitchFamily="34" charset="0"/>
        <a:buChar char="−"/>
        <a:defRPr lang="nl-NL" sz="2133" kern="1200" dirty="0" smtClean="0">
          <a:solidFill>
            <a:schemeClr val="tx1"/>
          </a:solidFill>
          <a:latin typeface="+mn-lt"/>
          <a:ea typeface="+mn-ea"/>
          <a:cs typeface="+mn-cs"/>
        </a:defRPr>
      </a:lvl2pPr>
      <a:lvl3pPr marL="863978" indent="-2399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nl-NL" sz="2133" kern="1200" dirty="0" smtClean="0">
          <a:solidFill>
            <a:schemeClr val="tx1"/>
          </a:solidFill>
          <a:latin typeface="+mn-lt"/>
          <a:ea typeface="+mn-ea"/>
          <a:cs typeface="+mn-cs"/>
        </a:defRPr>
      </a:lvl3pPr>
      <a:lvl4pPr marL="1103972" indent="-2399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nl-NL" sz="2133" kern="1200" dirty="0" smtClean="0">
          <a:solidFill>
            <a:schemeClr val="tx1"/>
          </a:solidFill>
          <a:latin typeface="+mn-lt"/>
          <a:ea typeface="+mn-ea"/>
          <a:cs typeface="+mn-cs"/>
        </a:defRPr>
      </a:lvl4pPr>
      <a:lvl5pPr marL="1343966" indent="-239994" algn="l" defTabSz="914377" rtl="0" eaLnBrk="1" latinLnBrk="0" hangingPunct="1">
        <a:lnSpc>
          <a:spcPct val="100000"/>
        </a:lnSpc>
        <a:spcBef>
          <a:spcPts val="500"/>
        </a:spcBef>
        <a:spcAft>
          <a:spcPts val="800"/>
        </a:spcAft>
        <a:buClr>
          <a:srgbClr val="FF6C00"/>
        </a:buClr>
        <a:buFont typeface="Courier New" panose="02070309020205020404" pitchFamily="49" charset="0"/>
        <a:buChar char="o"/>
        <a:defRPr lang="de-DE" sz="2133" kern="1200" dirty="0">
          <a:solidFill>
            <a:schemeClr val="tx1"/>
          </a:solidFill>
          <a:latin typeface="+mn-lt"/>
          <a:ea typeface="+mn-ea"/>
          <a:cs typeface="+mn-cs"/>
        </a:defRPr>
      </a:lvl5pPr>
      <a:lvl6pPr marL="2412940" indent="-260344" algn="l" defTabSz="914377" rtl="0" eaLnBrk="1" latinLnBrk="0" hangingPunct="1">
        <a:lnSpc>
          <a:spcPct val="90000"/>
        </a:lnSpc>
        <a:spcBef>
          <a:spcPts val="500"/>
        </a:spcBef>
        <a:buClr>
          <a:srgbClr val="FF6C00"/>
        </a:buClr>
        <a:buFont typeface="Courier New" panose="02070309020205020404" pitchFamily="49" charset="0"/>
        <a:buChar char="o"/>
        <a:defRPr sz="1800" kern="1200">
          <a:solidFill>
            <a:schemeClr val="tx1"/>
          </a:solidFill>
          <a:latin typeface="+mn-lt"/>
          <a:ea typeface="+mn-ea"/>
          <a:cs typeface="+mn-cs"/>
        </a:defRPr>
      </a:lvl6pPr>
      <a:lvl7pPr marL="2749482" indent="-234945" algn="l" defTabSz="914377" rtl="0" eaLnBrk="1" latinLnBrk="0" hangingPunct="1">
        <a:lnSpc>
          <a:spcPct val="90000"/>
        </a:lnSpc>
        <a:spcBef>
          <a:spcPts val="500"/>
        </a:spcBef>
        <a:buClr>
          <a:srgbClr val="FF6C00"/>
        </a:buClr>
        <a:buFont typeface="Courier New" panose="02070309020205020404" pitchFamily="49" charset="0"/>
        <a:buChar char="o"/>
        <a:defRPr sz="1800" kern="1200">
          <a:solidFill>
            <a:schemeClr val="tx1"/>
          </a:solidFill>
          <a:latin typeface="+mn-lt"/>
          <a:ea typeface="+mn-ea"/>
          <a:cs typeface="+mn-cs"/>
        </a:defRPr>
      </a:lvl7pPr>
      <a:lvl8pPr marL="3111422" indent="-243411" algn="l" defTabSz="914377" rtl="0" eaLnBrk="1" latinLnBrk="0" hangingPunct="1">
        <a:lnSpc>
          <a:spcPct val="90000"/>
        </a:lnSpc>
        <a:spcBef>
          <a:spcPts val="500"/>
        </a:spcBef>
        <a:buClr>
          <a:srgbClr val="FF6C00"/>
        </a:buClr>
        <a:buFont typeface="Courier New" panose="02070309020205020404" pitchFamily="49" charset="0"/>
        <a:buChar char="o"/>
        <a:defRPr sz="1800" kern="1200">
          <a:solidFill>
            <a:schemeClr val="tx1"/>
          </a:solidFill>
          <a:latin typeface="+mn-lt"/>
          <a:ea typeface="+mn-ea"/>
          <a:cs typeface="+mn-cs"/>
        </a:defRPr>
      </a:lvl8pPr>
      <a:lvl9pPr marL="3464897" indent="-237061" algn="l" defTabSz="914377" rtl="0" eaLnBrk="1" latinLnBrk="0" hangingPunct="1">
        <a:lnSpc>
          <a:spcPct val="90000"/>
        </a:lnSpc>
        <a:spcBef>
          <a:spcPts val="500"/>
        </a:spcBef>
        <a:buClr>
          <a:srgbClr val="FF6C00"/>
        </a:buClr>
        <a:buFont typeface="Courier New" panose="02070309020205020404" pitchFamily="49" charset="0"/>
        <a:buChar char="o"/>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526">
          <p15:clr>
            <a:srgbClr val="F26B43"/>
          </p15:clr>
        </p15:guide>
        <p15:guide id="9" orient="horz" pos="441">
          <p15:clr>
            <a:srgbClr val="F26B43"/>
          </p15:clr>
        </p15:guide>
        <p15:guide id="10" orient="horz" pos="123">
          <p15:clr>
            <a:srgbClr val="F26B43"/>
          </p15:clr>
        </p15:guide>
        <p15:guide id="11" orient="horz" pos="3003">
          <p15:clr>
            <a:srgbClr val="547EBF"/>
          </p15:clr>
        </p15:guide>
        <p15:guide id="12" pos="5647">
          <p15:clr>
            <a:srgbClr val="547EBF"/>
          </p15:clr>
        </p15:guide>
        <p15:guide id="13" orient="horz" pos="3185">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mailto:c.castelain@elsevier.com"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apps.apple.com/au/app/clinicalkey-student-bookshelf/id1334330753" TargetMode="External"/><Relationship Id="rId7" Type="http://schemas.openxmlformats.org/officeDocument/2006/relationships/hyperlink" Target="https://support.vitalsource.com/hc/en-us/articles/360023519994-ClinicalKey-Student-Download-Page"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play.google.com/store/apps/details?id=com.elsevier.education.ckmed" TargetMode="Externa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6D2316B-62B6-62BF-5CC1-138701EBC422}"/>
              </a:ext>
            </a:extLst>
          </p:cNvPr>
          <p:cNvPicPr>
            <a:picLocks noChangeAspect="1"/>
          </p:cNvPicPr>
          <p:nvPr/>
        </p:nvPicPr>
        <p:blipFill>
          <a:blip r:embed="rId2"/>
          <a:stretch>
            <a:fillRect/>
          </a:stretch>
        </p:blipFill>
        <p:spPr>
          <a:xfrm>
            <a:off x="492206" y="350345"/>
            <a:ext cx="7083061" cy="3862426"/>
          </a:xfrm>
          <a:prstGeom prst="rect">
            <a:avLst/>
          </a:prstGeom>
        </p:spPr>
      </p:pic>
      <p:pic>
        <p:nvPicPr>
          <p:cNvPr id="11" name="Imagem 32" descr="Imagem em preto e branco com texto preto sobre fundo branco&#10;&#10;Descrição gerada automaticamente com confiança média">
            <a:extLst>
              <a:ext uri="{FF2B5EF4-FFF2-40B4-BE49-F238E27FC236}">
                <a16:creationId xmlns:a16="http://schemas.microsoft.com/office/drawing/2014/main" id="{A40DF33C-E7BF-E775-4589-4657E6F46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06" y="5457873"/>
            <a:ext cx="840081" cy="927911"/>
          </a:xfrm>
          <a:prstGeom prst="rect">
            <a:avLst/>
          </a:prstGeom>
        </p:spPr>
      </p:pic>
      <p:pic>
        <p:nvPicPr>
          <p:cNvPr id="2" name="Imagen 1">
            <a:extLst>
              <a:ext uri="{FF2B5EF4-FFF2-40B4-BE49-F238E27FC236}">
                <a16:creationId xmlns:a16="http://schemas.microsoft.com/office/drawing/2014/main" id="{CA688959-0661-4ADC-4109-E83F025540AA}"/>
              </a:ext>
            </a:extLst>
          </p:cNvPr>
          <p:cNvPicPr>
            <a:picLocks noChangeAspect="1"/>
          </p:cNvPicPr>
          <p:nvPr/>
        </p:nvPicPr>
        <p:blipFill>
          <a:blip r:embed="rId4"/>
          <a:stretch>
            <a:fillRect/>
          </a:stretch>
        </p:blipFill>
        <p:spPr>
          <a:xfrm>
            <a:off x="6846108" y="776040"/>
            <a:ext cx="5210175" cy="2815176"/>
          </a:xfrm>
          <a:prstGeom prst="rect">
            <a:avLst/>
          </a:prstGeom>
        </p:spPr>
      </p:pic>
      <p:pic>
        <p:nvPicPr>
          <p:cNvPr id="3" name="Imagen 2">
            <a:extLst>
              <a:ext uri="{FF2B5EF4-FFF2-40B4-BE49-F238E27FC236}">
                <a16:creationId xmlns:a16="http://schemas.microsoft.com/office/drawing/2014/main" id="{608AB3F8-6C00-1CE6-F49B-EF0E64B25991}"/>
              </a:ext>
            </a:extLst>
          </p:cNvPr>
          <p:cNvPicPr>
            <a:picLocks noChangeAspect="1"/>
          </p:cNvPicPr>
          <p:nvPr/>
        </p:nvPicPr>
        <p:blipFill>
          <a:blip r:embed="rId5"/>
          <a:stretch>
            <a:fillRect/>
          </a:stretch>
        </p:blipFill>
        <p:spPr>
          <a:xfrm>
            <a:off x="2829589" y="3943511"/>
            <a:ext cx="6053853" cy="1072989"/>
          </a:xfrm>
          <a:prstGeom prst="rect">
            <a:avLst/>
          </a:prstGeom>
          <a:solidFill>
            <a:schemeClr val="bg1"/>
          </a:solidFill>
        </p:spPr>
      </p:pic>
      <p:pic>
        <p:nvPicPr>
          <p:cNvPr id="4" name="Imagen 3">
            <a:extLst>
              <a:ext uri="{FF2B5EF4-FFF2-40B4-BE49-F238E27FC236}">
                <a16:creationId xmlns:a16="http://schemas.microsoft.com/office/drawing/2014/main" id="{37E80C14-E32A-4D30-DF28-1263F20A3E37}"/>
              </a:ext>
            </a:extLst>
          </p:cNvPr>
          <p:cNvPicPr>
            <a:picLocks noChangeAspect="1"/>
          </p:cNvPicPr>
          <p:nvPr/>
        </p:nvPicPr>
        <p:blipFill>
          <a:blip r:embed="rId6"/>
          <a:stretch>
            <a:fillRect/>
          </a:stretch>
        </p:blipFill>
        <p:spPr>
          <a:xfrm>
            <a:off x="2175831" y="4782261"/>
            <a:ext cx="6904168" cy="1283363"/>
          </a:xfrm>
          <a:prstGeom prst="rect">
            <a:avLst/>
          </a:prstGeom>
        </p:spPr>
      </p:pic>
      <p:pic>
        <p:nvPicPr>
          <p:cNvPr id="6" name="Imagen 5">
            <a:extLst>
              <a:ext uri="{FF2B5EF4-FFF2-40B4-BE49-F238E27FC236}">
                <a16:creationId xmlns:a16="http://schemas.microsoft.com/office/drawing/2014/main" id="{878F234E-E820-7438-56BF-571463453594}"/>
              </a:ext>
            </a:extLst>
          </p:cNvPr>
          <p:cNvPicPr>
            <a:picLocks noChangeAspect="1"/>
          </p:cNvPicPr>
          <p:nvPr/>
        </p:nvPicPr>
        <p:blipFill>
          <a:blip r:embed="rId7"/>
          <a:stretch>
            <a:fillRect/>
          </a:stretch>
        </p:blipFill>
        <p:spPr>
          <a:xfrm>
            <a:off x="9720943" y="4577435"/>
            <a:ext cx="2159417" cy="2208495"/>
          </a:xfrm>
          <a:prstGeom prst="rect">
            <a:avLst/>
          </a:prstGeom>
        </p:spPr>
      </p:pic>
    </p:spTree>
    <p:extLst>
      <p:ext uri="{BB962C8B-B14F-4D97-AF65-F5344CB8AC3E}">
        <p14:creationId xmlns:p14="http://schemas.microsoft.com/office/powerpoint/2010/main" val="3889948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30ABD-C575-692F-F9DC-BA9A9B24809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C4B58C2-A888-CDEB-8F16-E45FE58CFA9B}"/>
              </a:ext>
            </a:extLst>
          </p:cNvPr>
          <p:cNvSpPr>
            <a:spLocks noGrp="1"/>
          </p:cNvSpPr>
          <p:nvPr>
            <p:ph type="title"/>
          </p:nvPr>
        </p:nvSpPr>
        <p:spPr>
          <a:xfrm>
            <a:off x="838200" y="293911"/>
            <a:ext cx="9198429" cy="478973"/>
          </a:xfrm>
        </p:spPr>
        <p:txBody>
          <a:bodyPr>
            <a:normAutofit fontScale="90000"/>
          </a:bodyPr>
          <a:lstStyle/>
          <a:p>
            <a:r>
              <a:rPr lang="es-ES" dirty="0"/>
              <a:t>Imágenes </a:t>
            </a:r>
            <a:endParaRPr lang="en-US" dirty="0"/>
          </a:p>
        </p:txBody>
      </p:sp>
      <p:sp>
        <p:nvSpPr>
          <p:cNvPr id="10" name="Rectángulo 9">
            <a:extLst>
              <a:ext uri="{FF2B5EF4-FFF2-40B4-BE49-F238E27FC236}">
                <a16:creationId xmlns:a16="http://schemas.microsoft.com/office/drawing/2014/main" id="{A81EB930-E97B-35E3-8058-E13D2A5CD2D2}"/>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58943EDB-A2BA-F9C9-A329-746C65EB83B9}"/>
              </a:ext>
            </a:extLst>
          </p:cNvPr>
          <p:cNvPicPr>
            <a:picLocks noChangeAspect="1"/>
          </p:cNvPicPr>
          <p:nvPr/>
        </p:nvPicPr>
        <p:blipFill>
          <a:blip r:embed="rId2"/>
          <a:stretch>
            <a:fillRect/>
          </a:stretch>
        </p:blipFill>
        <p:spPr>
          <a:xfrm>
            <a:off x="1140603" y="1734781"/>
            <a:ext cx="9910793" cy="4437420"/>
          </a:xfrm>
          <a:prstGeom prst="rect">
            <a:avLst/>
          </a:prstGeom>
        </p:spPr>
      </p:pic>
    </p:spTree>
    <p:extLst>
      <p:ext uri="{BB962C8B-B14F-4D97-AF65-F5344CB8AC3E}">
        <p14:creationId xmlns:p14="http://schemas.microsoft.com/office/powerpoint/2010/main" val="2772859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59177-B09D-3969-FD5B-BA31AD458386}"/>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CE08DAB6-DC90-1C38-3145-B1AEE519E6E8}"/>
              </a:ext>
            </a:extLst>
          </p:cNvPr>
          <p:cNvPicPr>
            <a:picLocks noChangeAspect="1"/>
          </p:cNvPicPr>
          <p:nvPr/>
        </p:nvPicPr>
        <p:blipFill>
          <a:blip r:embed="rId2"/>
          <a:stretch>
            <a:fillRect/>
          </a:stretch>
        </p:blipFill>
        <p:spPr>
          <a:xfrm>
            <a:off x="558328" y="1582733"/>
            <a:ext cx="11178135" cy="4295554"/>
          </a:xfrm>
          <a:prstGeom prst="rect">
            <a:avLst/>
          </a:prstGeom>
        </p:spPr>
      </p:pic>
      <p:sp>
        <p:nvSpPr>
          <p:cNvPr id="2" name="Título 1">
            <a:extLst>
              <a:ext uri="{FF2B5EF4-FFF2-40B4-BE49-F238E27FC236}">
                <a16:creationId xmlns:a16="http://schemas.microsoft.com/office/drawing/2014/main" id="{A94678DD-6978-3248-C50D-F0AEBEE0CE16}"/>
              </a:ext>
            </a:extLst>
          </p:cNvPr>
          <p:cNvSpPr>
            <a:spLocks noGrp="1"/>
          </p:cNvSpPr>
          <p:nvPr>
            <p:ph type="title"/>
          </p:nvPr>
        </p:nvSpPr>
        <p:spPr>
          <a:xfrm>
            <a:off x="838200" y="293911"/>
            <a:ext cx="9198429" cy="478973"/>
          </a:xfrm>
        </p:spPr>
        <p:txBody>
          <a:bodyPr>
            <a:normAutofit fontScale="90000"/>
          </a:bodyPr>
          <a:lstStyle/>
          <a:p>
            <a:r>
              <a:rPr lang="es-ES" dirty="0"/>
              <a:t>Videos </a:t>
            </a:r>
            <a:endParaRPr lang="en-US" dirty="0"/>
          </a:p>
        </p:txBody>
      </p:sp>
      <p:sp>
        <p:nvSpPr>
          <p:cNvPr id="10" name="Rectángulo 9">
            <a:extLst>
              <a:ext uri="{FF2B5EF4-FFF2-40B4-BE49-F238E27FC236}">
                <a16:creationId xmlns:a16="http://schemas.microsoft.com/office/drawing/2014/main" id="{1397F4C3-C828-8270-07DC-D8D181BD46B3}"/>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6" name="Conector recto de flecha 5">
            <a:extLst>
              <a:ext uri="{FF2B5EF4-FFF2-40B4-BE49-F238E27FC236}">
                <a16:creationId xmlns:a16="http://schemas.microsoft.com/office/drawing/2014/main" id="{2E8DBAAD-AD3C-7751-1E0C-0470A9E11203}"/>
              </a:ext>
            </a:extLst>
          </p:cNvPr>
          <p:cNvCxnSpPr>
            <a:cxnSpLocks/>
          </p:cNvCxnSpPr>
          <p:nvPr/>
        </p:nvCxnSpPr>
        <p:spPr>
          <a:xfrm flipH="1" flipV="1">
            <a:off x="10319656" y="2503714"/>
            <a:ext cx="696686" cy="576943"/>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3" name="Conector recto de flecha 2">
            <a:extLst>
              <a:ext uri="{FF2B5EF4-FFF2-40B4-BE49-F238E27FC236}">
                <a16:creationId xmlns:a16="http://schemas.microsoft.com/office/drawing/2014/main" id="{1627E3C9-E80C-E914-ABB8-63A2E374291A}"/>
              </a:ext>
            </a:extLst>
          </p:cNvPr>
          <p:cNvCxnSpPr>
            <a:cxnSpLocks/>
          </p:cNvCxnSpPr>
          <p:nvPr/>
        </p:nvCxnSpPr>
        <p:spPr>
          <a:xfrm flipH="1" flipV="1">
            <a:off x="3777342" y="5508170"/>
            <a:ext cx="696686" cy="576943"/>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335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83DC7-C10D-4B32-5442-D229153E5D4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4A6F2FF-D359-9E97-A81B-31EA84E9BC09}"/>
              </a:ext>
            </a:extLst>
          </p:cNvPr>
          <p:cNvSpPr>
            <a:spLocks noGrp="1"/>
          </p:cNvSpPr>
          <p:nvPr>
            <p:ph type="title"/>
          </p:nvPr>
        </p:nvSpPr>
        <p:spPr>
          <a:xfrm>
            <a:off x="838200" y="293911"/>
            <a:ext cx="9198429" cy="478973"/>
          </a:xfrm>
        </p:spPr>
        <p:txBody>
          <a:bodyPr>
            <a:normAutofit fontScale="90000"/>
          </a:bodyPr>
          <a:lstStyle/>
          <a:p>
            <a:r>
              <a:rPr lang="es-ES" dirty="0"/>
              <a:t>Videos </a:t>
            </a:r>
            <a:endParaRPr lang="en-US" dirty="0"/>
          </a:p>
        </p:txBody>
      </p:sp>
      <p:sp>
        <p:nvSpPr>
          <p:cNvPr id="10" name="Rectángulo 9">
            <a:extLst>
              <a:ext uri="{FF2B5EF4-FFF2-40B4-BE49-F238E27FC236}">
                <a16:creationId xmlns:a16="http://schemas.microsoft.com/office/drawing/2014/main" id="{B059E576-D2F4-1F11-D358-A2777FA0E4EB}"/>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a:extLst>
              <a:ext uri="{FF2B5EF4-FFF2-40B4-BE49-F238E27FC236}">
                <a16:creationId xmlns:a16="http://schemas.microsoft.com/office/drawing/2014/main" id="{847C1DE2-34DB-09C2-0F85-ABF17559DB8D}"/>
              </a:ext>
            </a:extLst>
          </p:cNvPr>
          <p:cNvPicPr>
            <a:picLocks noChangeAspect="1"/>
          </p:cNvPicPr>
          <p:nvPr/>
        </p:nvPicPr>
        <p:blipFill>
          <a:blip r:embed="rId2"/>
          <a:stretch>
            <a:fillRect/>
          </a:stretch>
        </p:blipFill>
        <p:spPr>
          <a:xfrm>
            <a:off x="1156492" y="1507673"/>
            <a:ext cx="10137735" cy="4577442"/>
          </a:xfrm>
          <a:prstGeom prst="rect">
            <a:avLst/>
          </a:prstGeom>
        </p:spPr>
      </p:pic>
    </p:spTree>
    <p:extLst>
      <p:ext uri="{BB962C8B-B14F-4D97-AF65-F5344CB8AC3E}">
        <p14:creationId xmlns:p14="http://schemas.microsoft.com/office/powerpoint/2010/main" val="379277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B32DF-4EA6-1406-E7FC-868B3973E59D}"/>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8C5D0CF8-F843-03DE-ACB3-2E5C4ED2D9D2}"/>
              </a:ext>
            </a:extLst>
          </p:cNvPr>
          <p:cNvPicPr>
            <a:picLocks noChangeAspect="1"/>
          </p:cNvPicPr>
          <p:nvPr/>
        </p:nvPicPr>
        <p:blipFill>
          <a:blip r:embed="rId2"/>
          <a:stretch>
            <a:fillRect/>
          </a:stretch>
        </p:blipFill>
        <p:spPr>
          <a:xfrm>
            <a:off x="354992" y="1706219"/>
            <a:ext cx="11368922" cy="4354834"/>
          </a:xfrm>
          <a:prstGeom prst="rect">
            <a:avLst/>
          </a:prstGeom>
        </p:spPr>
      </p:pic>
      <p:sp>
        <p:nvSpPr>
          <p:cNvPr id="2" name="Título 1">
            <a:extLst>
              <a:ext uri="{FF2B5EF4-FFF2-40B4-BE49-F238E27FC236}">
                <a16:creationId xmlns:a16="http://schemas.microsoft.com/office/drawing/2014/main" id="{EDAA82FC-E495-0AA6-6D18-07D1983E2CB0}"/>
              </a:ext>
            </a:extLst>
          </p:cNvPr>
          <p:cNvSpPr>
            <a:spLocks noGrp="1"/>
          </p:cNvSpPr>
          <p:nvPr>
            <p:ph type="title"/>
          </p:nvPr>
        </p:nvSpPr>
        <p:spPr>
          <a:xfrm>
            <a:off x="838200" y="283027"/>
            <a:ext cx="9372600" cy="478973"/>
          </a:xfrm>
        </p:spPr>
        <p:txBody>
          <a:bodyPr>
            <a:noAutofit/>
          </a:bodyPr>
          <a:lstStyle/>
          <a:p>
            <a:r>
              <a:rPr lang="es-ES" sz="3600" dirty="0"/>
              <a:t>Recursos de estudio: Mi lista </a:t>
            </a:r>
            <a:endParaRPr lang="en-US" sz="3600" dirty="0"/>
          </a:p>
        </p:txBody>
      </p:sp>
      <p:sp>
        <p:nvSpPr>
          <p:cNvPr id="10" name="Rectángulo 9">
            <a:extLst>
              <a:ext uri="{FF2B5EF4-FFF2-40B4-BE49-F238E27FC236}">
                <a16:creationId xmlns:a16="http://schemas.microsoft.com/office/drawing/2014/main" id="{E4D049A7-EA93-DF69-0B2B-846EE273C1C6}"/>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ángulo 5">
            <a:extLst>
              <a:ext uri="{FF2B5EF4-FFF2-40B4-BE49-F238E27FC236}">
                <a16:creationId xmlns:a16="http://schemas.microsoft.com/office/drawing/2014/main" id="{E62B4ADE-55B7-09E8-C16E-AFC2C5DC61E3}"/>
              </a:ext>
            </a:extLst>
          </p:cNvPr>
          <p:cNvSpPr/>
          <p:nvPr/>
        </p:nvSpPr>
        <p:spPr>
          <a:xfrm>
            <a:off x="10036630" y="2699658"/>
            <a:ext cx="1894114" cy="1600199"/>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21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2A505-97E6-CC45-C90C-29B38697270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492E5B-04B4-C582-B7B9-7A1CE449A401}"/>
              </a:ext>
            </a:extLst>
          </p:cNvPr>
          <p:cNvSpPr>
            <a:spLocks noGrp="1"/>
          </p:cNvSpPr>
          <p:nvPr>
            <p:ph type="title"/>
          </p:nvPr>
        </p:nvSpPr>
        <p:spPr>
          <a:xfrm>
            <a:off x="838200" y="283027"/>
            <a:ext cx="9372600" cy="478973"/>
          </a:xfrm>
        </p:spPr>
        <p:txBody>
          <a:bodyPr>
            <a:noAutofit/>
          </a:bodyPr>
          <a:lstStyle/>
          <a:p>
            <a:r>
              <a:rPr lang="es-ES" sz="3600" dirty="0"/>
              <a:t>Como crear colecciones</a:t>
            </a:r>
            <a:endParaRPr lang="en-US" sz="3600" dirty="0"/>
          </a:p>
        </p:txBody>
      </p:sp>
      <p:sp>
        <p:nvSpPr>
          <p:cNvPr id="10" name="Rectángulo 9">
            <a:extLst>
              <a:ext uri="{FF2B5EF4-FFF2-40B4-BE49-F238E27FC236}">
                <a16:creationId xmlns:a16="http://schemas.microsoft.com/office/drawing/2014/main" id="{9C42031E-A32B-F8E7-41A8-0EEAC4C490B8}"/>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97286ACB-A863-D4BB-1FD7-75919A5FA34A}"/>
              </a:ext>
            </a:extLst>
          </p:cNvPr>
          <p:cNvSpPr txBox="1"/>
          <p:nvPr/>
        </p:nvSpPr>
        <p:spPr>
          <a:xfrm>
            <a:off x="762000" y="1719943"/>
            <a:ext cx="3722914" cy="4893647"/>
          </a:xfrm>
          <a:prstGeom prst="rect">
            <a:avLst/>
          </a:prstGeom>
          <a:noFill/>
        </p:spPr>
        <p:txBody>
          <a:bodyPr wrap="square" rtlCol="0">
            <a:spAutoFit/>
          </a:bodyPr>
          <a:lstStyle/>
          <a:p>
            <a:pPr marL="342900" indent="-342900">
              <a:buFont typeface="+mj-lt"/>
              <a:buAutoNum type="arabicPeriod"/>
            </a:pPr>
            <a:r>
              <a:rPr lang="es-ES" sz="2400" dirty="0"/>
              <a:t>Vamos a recursos de estudio. Insertamos un termino de búsqueda. Por ejemplo: quemadura</a:t>
            </a:r>
          </a:p>
          <a:p>
            <a:pPr marL="342900" indent="-342900">
              <a:buFont typeface="+mj-lt"/>
              <a:buAutoNum type="arabicPeriod"/>
            </a:pPr>
            <a:endParaRPr lang="es-ES" sz="2400" dirty="0"/>
          </a:p>
          <a:p>
            <a:pPr marL="342900" indent="-342900">
              <a:buFont typeface="+mj-lt"/>
              <a:buAutoNum type="arabicPeriod"/>
            </a:pPr>
            <a:endParaRPr lang="es-ES" sz="2400" dirty="0"/>
          </a:p>
          <a:p>
            <a:pPr marL="342900" indent="-342900">
              <a:buFont typeface="+mj-lt"/>
              <a:buAutoNum type="arabicPeriod"/>
            </a:pPr>
            <a:endParaRPr lang="es-ES" sz="2400" dirty="0"/>
          </a:p>
          <a:p>
            <a:pPr marL="342900" indent="-342900">
              <a:buFont typeface="+mj-lt"/>
              <a:buAutoNum type="arabicPeriod"/>
            </a:pPr>
            <a:r>
              <a:rPr lang="es-ES" sz="2400" dirty="0"/>
              <a:t>Seleccionamos el resultado relevante que nos interese y lo abrimos.</a:t>
            </a:r>
            <a:r>
              <a:rPr lang="en-US" sz="2400" dirty="0" err="1"/>
              <a:t>Marcamos</a:t>
            </a:r>
            <a:r>
              <a:rPr lang="en-US" sz="2400" dirty="0"/>
              <a:t> la estrella de la </a:t>
            </a:r>
            <a:r>
              <a:rPr lang="en-US" sz="2400" dirty="0" err="1"/>
              <a:t>derecha</a:t>
            </a:r>
            <a:r>
              <a:rPr lang="en-US" sz="2400" dirty="0"/>
              <a:t> </a:t>
            </a:r>
            <a:endParaRPr lang="es-ES" sz="2400" dirty="0"/>
          </a:p>
        </p:txBody>
      </p:sp>
      <p:pic>
        <p:nvPicPr>
          <p:cNvPr id="6" name="Imagen 5">
            <a:extLst>
              <a:ext uri="{FF2B5EF4-FFF2-40B4-BE49-F238E27FC236}">
                <a16:creationId xmlns:a16="http://schemas.microsoft.com/office/drawing/2014/main" id="{6BADE728-B10B-9F0A-54ED-8F952AB159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610923"/>
            <a:ext cx="5230812" cy="2322512"/>
          </a:xfrm>
          <a:prstGeom prst="rect">
            <a:avLst/>
          </a:prstGeom>
        </p:spPr>
      </p:pic>
      <p:pic>
        <p:nvPicPr>
          <p:cNvPr id="8" name="Imagen 7">
            <a:extLst>
              <a:ext uri="{FF2B5EF4-FFF2-40B4-BE49-F238E27FC236}">
                <a16:creationId xmlns:a16="http://schemas.microsoft.com/office/drawing/2014/main" id="{735B827F-1E7D-176B-C223-0A4663D7F2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4206192"/>
            <a:ext cx="5230812" cy="2368781"/>
          </a:xfrm>
          <a:prstGeom prst="rect">
            <a:avLst/>
          </a:prstGeom>
        </p:spPr>
      </p:pic>
      <p:cxnSp>
        <p:nvCxnSpPr>
          <p:cNvPr id="11" name="Conector recto de flecha 10">
            <a:extLst>
              <a:ext uri="{FF2B5EF4-FFF2-40B4-BE49-F238E27FC236}">
                <a16:creationId xmlns:a16="http://schemas.microsoft.com/office/drawing/2014/main" id="{DEB0DAC4-51A2-4BDE-E1E7-E7A3D06AE394}"/>
              </a:ext>
            </a:extLst>
          </p:cNvPr>
          <p:cNvCxnSpPr>
            <a:cxnSpLocks/>
          </p:cNvCxnSpPr>
          <p:nvPr/>
        </p:nvCxnSpPr>
        <p:spPr>
          <a:xfrm flipH="1" flipV="1">
            <a:off x="9753600" y="5247077"/>
            <a:ext cx="457200" cy="28847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258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D9E39-6430-364A-DB8B-DD9B9993E9C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BA0B005-E5A1-AEBF-CCA7-82E1C8BA0F8D}"/>
              </a:ext>
            </a:extLst>
          </p:cNvPr>
          <p:cNvSpPr>
            <a:spLocks noGrp="1"/>
          </p:cNvSpPr>
          <p:nvPr>
            <p:ph type="title"/>
          </p:nvPr>
        </p:nvSpPr>
        <p:spPr>
          <a:xfrm>
            <a:off x="838200" y="283027"/>
            <a:ext cx="9372600" cy="478973"/>
          </a:xfrm>
        </p:spPr>
        <p:txBody>
          <a:bodyPr>
            <a:noAutofit/>
          </a:bodyPr>
          <a:lstStyle/>
          <a:p>
            <a:r>
              <a:rPr lang="es-ES" sz="3600" dirty="0"/>
              <a:t>Como crear colecciones (II)</a:t>
            </a:r>
            <a:endParaRPr lang="en-US" sz="3600" dirty="0"/>
          </a:p>
        </p:txBody>
      </p:sp>
      <p:sp>
        <p:nvSpPr>
          <p:cNvPr id="10" name="Rectángulo 9">
            <a:extLst>
              <a:ext uri="{FF2B5EF4-FFF2-40B4-BE49-F238E27FC236}">
                <a16:creationId xmlns:a16="http://schemas.microsoft.com/office/drawing/2014/main" id="{EC01AE3C-1EA9-B5BD-0DBE-67258A5193E1}"/>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2DC66452-2DDD-BF02-C5E0-9A7B17B8C513}"/>
              </a:ext>
            </a:extLst>
          </p:cNvPr>
          <p:cNvSpPr txBox="1"/>
          <p:nvPr/>
        </p:nvSpPr>
        <p:spPr>
          <a:xfrm>
            <a:off x="762000" y="1719943"/>
            <a:ext cx="3646714" cy="4893647"/>
          </a:xfrm>
          <a:prstGeom prst="rect">
            <a:avLst/>
          </a:prstGeom>
          <a:noFill/>
        </p:spPr>
        <p:txBody>
          <a:bodyPr wrap="square" rtlCol="0">
            <a:spAutoFit/>
          </a:bodyPr>
          <a:lstStyle/>
          <a:p>
            <a:pPr algn="just"/>
            <a:r>
              <a:rPr lang="es-ES" sz="2400" dirty="0"/>
              <a:t>3. Al clicar sobre la estrella, nos aparece un cartel indicando que este contenido se ha guardado en una colección. </a:t>
            </a:r>
          </a:p>
          <a:p>
            <a:pPr algn="just"/>
            <a:endParaRPr lang="es-ES" sz="2400" dirty="0"/>
          </a:p>
          <a:p>
            <a:pPr algn="just"/>
            <a:endParaRPr lang="es-ES" sz="2400" dirty="0"/>
          </a:p>
          <a:p>
            <a:pPr algn="just"/>
            <a:r>
              <a:rPr lang="es-ES" sz="2400" dirty="0"/>
              <a:t>4. Si preferimos cambiar de colección o crear una nueva, clicamos en la opción de cambiar del banner y nos da todas estas posibilidades</a:t>
            </a:r>
            <a:endParaRPr lang="en-US" sz="2400" dirty="0"/>
          </a:p>
        </p:txBody>
      </p:sp>
      <p:pic>
        <p:nvPicPr>
          <p:cNvPr id="7" name="Imagen 6">
            <a:extLst>
              <a:ext uri="{FF2B5EF4-FFF2-40B4-BE49-F238E27FC236}">
                <a16:creationId xmlns:a16="http://schemas.microsoft.com/office/drawing/2014/main" id="{14BDF2D3-C181-2672-CB19-BDC9F0DA06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85109" y="1493997"/>
            <a:ext cx="5130491" cy="2389227"/>
          </a:xfrm>
          <a:prstGeom prst="rect">
            <a:avLst/>
          </a:prstGeom>
        </p:spPr>
      </p:pic>
      <p:pic>
        <p:nvPicPr>
          <p:cNvPr id="9" name="Imagen 8">
            <a:extLst>
              <a:ext uri="{FF2B5EF4-FFF2-40B4-BE49-F238E27FC236}">
                <a16:creationId xmlns:a16="http://schemas.microsoft.com/office/drawing/2014/main" id="{C0CC09C8-C9C1-351D-E7A4-6E1AE58735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5332" y="4065492"/>
            <a:ext cx="4750044" cy="2635385"/>
          </a:xfrm>
          <a:prstGeom prst="rect">
            <a:avLst/>
          </a:prstGeom>
        </p:spPr>
      </p:pic>
      <p:cxnSp>
        <p:nvCxnSpPr>
          <p:cNvPr id="12" name="Conector recto de flecha 11">
            <a:extLst>
              <a:ext uri="{FF2B5EF4-FFF2-40B4-BE49-F238E27FC236}">
                <a16:creationId xmlns:a16="http://schemas.microsoft.com/office/drawing/2014/main" id="{9AB93DC4-9AE4-B03A-FDA0-E0431E4F356D}"/>
              </a:ext>
            </a:extLst>
          </p:cNvPr>
          <p:cNvCxnSpPr>
            <a:cxnSpLocks/>
          </p:cNvCxnSpPr>
          <p:nvPr/>
        </p:nvCxnSpPr>
        <p:spPr>
          <a:xfrm flipH="1" flipV="1">
            <a:off x="9898249" y="2475824"/>
            <a:ext cx="617351" cy="702805"/>
          </a:xfrm>
          <a:prstGeom prst="straightConnector1">
            <a:avLst/>
          </a:prstGeom>
          <a:ln w="571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47684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2DA90-25DE-AEE6-B914-057F5D8AD2A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907DEB9-CDE6-0720-4F38-C2802D7EA0B4}"/>
              </a:ext>
            </a:extLst>
          </p:cNvPr>
          <p:cNvSpPr>
            <a:spLocks noGrp="1"/>
          </p:cNvSpPr>
          <p:nvPr>
            <p:ph type="title"/>
          </p:nvPr>
        </p:nvSpPr>
        <p:spPr>
          <a:xfrm>
            <a:off x="838200" y="283027"/>
            <a:ext cx="9372600" cy="478973"/>
          </a:xfrm>
        </p:spPr>
        <p:txBody>
          <a:bodyPr>
            <a:noAutofit/>
          </a:bodyPr>
          <a:lstStyle/>
          <a:p>
            <a:r>
              <a:rPr lang="es-ES" sz="3600" dirty="0"/>
              <a:t>Como hacer presentaciones</a:t>
            </a:r>
            <a:endParaRPr lang="en-US" sz="3600" dirty="0"/>
          </a:p>
        </p:txBody>
      </p:sp>
      <p:sp>
        <p:nvSpPr>
          <p:cNvPr id="10" name="Rectángulo 9">
            <a:extLst>
              <a:ext uri="{FF2B5EF4-FFF2-40B4-BE49-F238E27FC236}">
                <a16:creationId xmlns:a16="http://schemas.microsoft.com/office/drawing/2014/main" id="{C5E0F30E-20E3-6169-DA56-2AE97ED6B82B}"/>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EB211F17-D126-799D-D684-F9B1935817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199" y="1690799"/>
            <a:ext cx="10693855" cy="4198372"/>
          </a:xfrm>
          <a:prstGeom prst="rect">
            <a:avLst/>
          </a:prstGeom>
        </p:spPr>
      </p:pic>
    </p:spTree>
    <p:extLst>
      <p:ext uri="{BB962C8B-B14F-4D97-AF65-F5344CB8AC3E}">
        <p14:creationId xmlns:p14="http://schemas.microsoft.com/office/powerpoint/2010/main" val="4235809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06067-F386-E307-5989-8867B3FF446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8D879B7-F24F-5FAA-D580-18328C2C910D}"/>
              </a:ext>
            </a:extLst>
          </p:cNvPr>
          <p:cNvSpPr>
            <a:spLocks noGrp="1"/>
          </p:cNvSpPr>
          <p:nvPr>
            <p:ph type="title"/>
          </p:nvPr>
        </p:nvSpPr>
        <p:spPr>
          <a:xfrm>
            <a:off x="838200" y="283027"/>
            <a:ext cx="9372600" cy="478973"/>
          </a:xfrm>
        </p:spPr>
        <p:txBody>
          <a:bodyPr>
            <a:noAutofit/>
          </a:bodyPr>
          <a:lstStyle/>
          <a:p>
            <a:r>
              <a:rPr lang="es-ES" sz="3600" dirty="0" err="1"/>
              <a:t>ClinicalKey</a:t>
            </a:r>
            <a:r>
              <a:rPr lang="es-ES" sz="3600" dirty="0"/>
              <a:t> </a:t>
            </a:r>
            <a:r>
              <a:rPr lang="es-ES" sz="3600" dirty="0" err="1"/>
              <a:t>Student</a:t>
            </a:r>
            <a:r>
              <a:rPr lang="es-ES" sz="3600" dirty="0"/>
              <a:t> Enfermería : Página de inicio</a:t>
            </a:r>
            <a:endParaRPr lang="en-US" sz="3600" dirty="0"/>
          </a:p>
        </p:txBody>
      </p:sp>
      <p:sp>
        <p:nvSpPr>
          <p:cNvPr id="10" name="Rectángulo 9">
            <a:extLst>
              <a:ext uri="{FF2B5EF4-FFF2-40B4-BE49-F238E27FC236}">
                <a16:creationId xmlns:a16="http://schemas.microsoft.com/office/drawing/2014/main" id="{D37AE07C-64C1-11EE-E0C8-CB2A55BDF74D}"/>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33ECE715-BD31-3853-2124-1D8637FF52F0}"/>
              </a:ext>
            </a:extLst>
          </p:cNvPr>
          <p:cNvPicPr>
            <a:picLocks noChangeAspect="1"/>
          </p:cNvPicPr>
          <p:nvPr/>
        </p:nvPicPr>
        <p:blipFill>
          <a:blip r:embed="rId2"/>
          <a:stretch>
            <a:fillRect/>
          </a:stretch>
        </p:blipFill>
        <p:spPr>
          <a:xfrm>
            <a:off x="838200" y="1596134"/>
            <a:ext cx="10290940" cy="4200508"/>
          </a:xfrm>
          <a:prstGeom prst="rect">
            <a:avLst/>
          </a:prstGeom>
        </p:spPr>
      </p:pic>
    </p:spTree>
    <p:extLst>
      <p:ext uri="{BB962C8B-B14F-4D97-AF65-F5344CB8AC3E}">
        <p14:creationId xmlns:p14="http://schemas.microsoft.com/office/powerpoint/2010/main" val="3624171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69B54-0F72-F9EE-0090-46B831EA791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397AA01-74FD-E97C-C556-4DAEBCA7B657}"/>
              </a:ext>
            </a:extLst>
          </p:cNvPr>
          <p:cNvSpPr>
            <a:spLocks noGrp="1"/>
          </p:cNvSpPr>
          <p:nvPr>
            <p:ph type="title"/>
          </p:nvPr>
        </p:nvSpPr>
        <p:spPr>
          <a:xfrm>
            <a:off x="838200" y="283027"/>
            <a:ext cx="9372600" cy="478973"/>
          </a:xfrm>
        </p:spPr>
        <p:txBody>
          <a:bodyPr>
            <a:noAutofit/>
          </a:bodyPr>
          <a:lstStyle/>
          <a:p>
            <a:r>
              <a:rPr lang="es-ES" sz="3600" dirty="0"/>
              <a:t>Taxonomías NANDA, NIC y NOC</a:t>
            </a:r>
            <a:endParaRPr lang="en-US" sz="3600" dirty="0"/>
          </a:p>
        </p:txBody>
      </p:sp>
      <p:sp>
        <p:nvSpPr>
          <p:cNvPr id="10" name="Rectángulo 9">
            <a:extLst>
              <a:ext uri="{FF2B5EF4-FFF2-40B4-BE49-F238E27FC236}">
                <a16:creationId xmlns:a16="http://schemas.microsoft.com/office/drawing/2014/main" id="{BCA2BEE5-DB3F-A5D5-2B74-FE2617562ECB}"/>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13AF1502-8948-CB23-5435-62B91C6452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5462" y="1611087"/>
            <a:ext cx="4524011" cy="1001999"/>
          </a:xfrm>
          <a:prstGeom prst="rect">
            <a:avLst/>
          </a:prstGeom>
        </p:spPr>
      </p:pic>
      <p:pic>
        <p:nvPicPr>
          <p:cNvPr id="7" name="Imagen 6">
            <a:extLst>
              <a:ext uri="{FF2B5EF4-FFF2-40B4-BE49-F238E27FC236}">
                <a16:creationId xmlns:a16="http://schemas.microsoft.com/office/drawing/2014/main" id="{E8CAB9B8-DA88-F887-33E2-11F6F35AF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8479" y="2912444"/>
            <a:ext cx="7853780" cy="3509413"/>
          </a:xfrm>
          <a:prstGeom prst="rect">
            <a:avLst/>
          </a:prstGeom>
        </p:spPr>
      </p:pic>
      <p:sp>
        <p:nvSpPr>
          <p:cNvPr id="8" name="Rectángulo 7">
            <a:extLst>
              <a:ext uri="{FF2B5EF4-FFF2-40B4-BE49-F238E27FC236}">
                <a16:creationId xmlns:a16="http://schemas.microsoft.com/office/drawing/2014/main" id="{42F152F5-656F-DBDB-878F-F5311780DDB0}"/>
              </a:ext>
            </a:extLst>
          </p:cNvPr>
          <p:cNvSpPr/>
          <p:nvPr/>
        </p:nvSpPr>
        <p:spPr>
          <a:xfrm>
            <a:off x="3679371" y="1905000"/>
            <a:ext cx="1643743" cy="708086"/>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ector recto de flecha 10">
            <a:extLst>
              <a:ext uri="{FF2B5EF4-FFF2-40B4-BE49-F238E27FC236}">
                <a16:creationId xmlns:a16="http://schemas.microsoft.com/office/drawing/2014/main" id="{85C5C69D-DB4C-383A-2449-52FDBC176AC1}"/>
              </a:ext>
            </a:extLst>
          </p:cNvPr>
          <p:cNvCxnSpPr/>
          <p:nvPr/>
        </p:nvCxnSpPr>
        <p:spPr>
          <a:xfrm>
            <a:off x="5475514" y="2296886"/>
            <a:ext cx="740229" cy="511628"/>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4283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F683C9F-30C3-4E9A-E710-E6AB6C3CD2A1}"/>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AB5CE4DD-EED0-2CC4-ADD2-B58B58955285}"/>
              </a:ext>
            </a:extLst>
          </p:cNvPr>
          <p:cNvSpPr txBox="1"/>
          <p:nvPr/>
        </p:nvSpPr>
        <p:spPr>
          <a:xfrm>
            <a:off x="838200" y="468476"/>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13" normalizeH="0" baseline="0" noProof="0" dirty="0">
                <a:ln>
                  <a:noFill/>
                </a:ln>
                <a:solidFill>
                  <a:prstClr val="black"/>
                </a:solidFill>
                <a:effectLst/>
                <a:uLnTx/>
                <a:uFillTx/>
                <a:latin typeface="Aptos Display" panose="02110004020202020204"/>
                <a:ea typeface="+mn-ea"/>
                <a:cs typeface="+mn-cs"/>
              </a:rPr>
              <a:t>¿Qué es NANDA, NIC y NOC? </a:t>
            </a:r>
            <a:endParaRPr kumimoji="0" lang="en-US" sz="2400" b="1" i="0" u="none" strike="noStrike" kern="1200" cap="none" spc="-13" normalizeH="0" baseline="0" noProof="0" dirty="0">
              <a:ln>
                <a:noFill/>
              </a:ln>
              <a:solidFill>
                <a:prstClr val="black"/>
              </a:solidFill>
              <a:effectLst/>
              <a:uLnTx/>
              <a:uFillTx/>
              <a:latin typeface="Aptos Display" panose="02110004020202020204"/>
              <a:ea typeface="+mn-ea"/>
              <a:cs typeface="+mn-cs"/>
            </a:endParaRPr>
          </a:p>
        </p:txBody>
      </p:sp>
      <p:sp>
        <p:nvSpPr>
          <p:cNvPr id="5" name="CuadroTexto 4">
            <a:extLst>
              <a:ext uri="{FF2B5EF4-FFF2-40B4-BE49-F238E27FC236}">
                <a16:creationId xmlns:a16="http://schemas.microsoft.com/office/drawing/2014/main" id="{BF5A0D67-C954-D1C0-7A58-9ECC32A2FB1F}"/>
              </a:ext>
            </a:extLst>
          </p:cNvPr>
          <p:cNvSpPr txBox="1"/>
          <p:nvPr/>
        </p:nvSpPr>
        <p:spPr>
          <a:xfrm>
            <a:off x="740229" y="1639785"/>
            <a:ext cx="11549742" cy="553997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ptos" panose="02110004020202020204"/>
                <a:ea typeface="+mn-ea"/>
                <a:cs typeface="+mn-cs"/>
              </a:rPr>
              <a:t>Las </a:t>
            </a:r>
            <a:r>
              <a:rPr kumimoji="0" lang="es-ES" sz="2400" b="1" i="0" u="none" strike="noStrike" kern="1200" cap="none" spc="0" normalizeH="0" baseline="0" noProof="0" dirty="0">
                <a:ln>
                  <a:noFill/>
                </a:ln>
                <a:solidFill>
                  <a:prstClr val="black"/>
                </a:solidFill>
                <a:effectLst/>
                <a:uLnTx/>
                <a:uFillTx/>
                <a:latin typeface="Aptos" panose="02110004020202020204"/>
                <a:ea typeface="+mn-ea"/>
                <a:cs typeface="+mn-cs"/>
              </a:rPr>
              <a:t>taxonomías NANDA, NIC y NOC </a:t>
            </a:r>
            <a:r>
              <a:rPr kumimoji="0" lang="es-ES" sz="2400" b="0" i="0" u="none" strike="noStrike" kern="1200" cap="none" spc="0" normalizeH="0" baseline="0" noProof="0" dirty="0">
                <a:ln>
                  <a:noFill/>
                </a:ln>
                <a:solidFill>
                  <a:prstClr val="black"/>
                </a:solidFill>
                <a:effectLst/>
                <a:uLnTx/>
                <a:uFillTx/>
                <a:latin typeface="Aptos" panose="02110004020202020204"/>
                <a:ea typeface="+mn-ea"/>
                <a:cs typeface="+mn-cs"/>
              </a:rPr>
              <a:t>se utilizan para la estandarización internacional del lenguaje enfermero y se aplican de forma constante en varios centros hospitalarios.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ptos" panose="02110004020202020204"/>
                <a:ea typeface="+mn-ea"/>
                <a:cs typeface="+mn-cs"/>
              </a:rPr>
              <a:t>NANDA</a:t>
            </a:r>
            <a:r>
              <a:rPr kumimoji="0" lang="es-ES" sz="2400" b="0" i="0" u="none" strike="noStrike" kern="1200" cap="none" spc="0" normalizeH="0" baseline="0" noProof="0" dirty="0">
                <a:ln>
                  <a:noFill/>
                </a:ln>
                <a:solidFill>
                  <a:prstClr val="black"/>
                </a:solidFill>
                <a:effectLst/>
                <a:uLnTx/>
                <a:uFillTx/>
                <a:latin typeface="Aptos" panose="02110004020202020204"/>
                <a:ea typeface="+mn-ea"/>
                <a:cs typeface="+mn-cs"/>
              </a:rPr>
              <a:t> es la taxonomía creada por NANDA-I para la estandarización de los diagnósticos enfermeros.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ptos" panose="02110004020202020204"/>
                <a:ea typeface="+mn-ea"/>
                <a:cs typeface="+mn-cs"/>
              </a:rPr>
              <a:t>NOC</a:t>
            </a:r>
            <a:r>
              <a:rPr kumimoji="0" lang="es-ES" sz="24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 sz="2400" b="0" i="1" u="none" strike="noStrike" kern="1200" cap="none" spc="0" normalizeH="0" baseline="0" noProof="0" dirty="0" err="1">
                <a:ln>
                  <a:noFill/>
                </a:ln>
                <a:solidFill>
                  <a:prstClr val="black"/>
                </a:solidFill>
                <a:effectLst/>
                <a:uLnTx/>
                <a:uFillTx/>
                <a:latin typeface="Aptos" panose="02110004020202020204"/>
                <a:ea typeface="+mn-ea"/>
                <a:cs typeface="+mn-cs"/>
              </a:rPr>
              <a:t>Nursing</a:t>
            </a:r>
            <a:r>
              <a:rPr kumimoji="0" lang="es-ES" sz="2400" b="0" i="1"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 sz="2400" b="0" i="1" u="none" strike="noStrike" kern="1200" cap="none" spc="0" normalizeH="0" baseline="0" noProof="0" dirty="0" err="1">
                <a:ln>
                  <a:noFill/>
                </a:ln>
                <a:solidFill>
                  <a:prstClr val="black"/>
                </a:solidFill>
                <a:effectLst/>
                <a:uLnTx/>
                <a:uFillTx/>
                <a:latin typeface="Aptos" panose="02110004020202020204"/>
                <a:ea typeface="+mn-ea"/>
                <a:cs typeface="+mn-cs"/>
              </a:rPr>
              <a:t>Outcomes</a:t>
            </a:r>
            <a:r>
              <a:rPr kumimoji="0" lang="es-ES" sz="2400" b="0" i="1"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 sz="2400" b="0" i="1" u="none" strike="noStrike" kern="1200" cap="none" spc="0" normalizeH="0" baseline="0" noProof="0" dirty="0" err="1">
                <a:ln>
                  <a:noFill/>
                </a:ln>
                <a:solidFill>
                  <a:prstClr val="black"/>
                </a:solidFill>
                <a:effectLst/>
                <a:uLnTx/>
                <a:uFillTx/>
                <a:latin typeface="Aptos" panose="02110004020202020204"/>
                <a:ea typeface="+mn-ea"/>
                <a:cs typeface="+mn-cs"/>
              </a:rPr>
              <a:t>Classification</a:t>
            </a:r>
            <a:r>
              <a:rPr kumimoji="0" lang="es-ES" sz="2400" b="0" i="0" u="none" strike="noStrike" kern="1200" cap="none" spc="0" normalizeH="0" baseline="0" noProof="0" dirty="0">
                <a:ln>
                  <a:noFill/>
                </a:ln>
                <a:solidFill>
                  <a:prstClr val="black"/>
                </a:solidFill>
                <a:effectLst/>
                <a:uLnTx/>
                <a:uFillTx/>
                <a:latin typeface="Aptos" panose="02110004020202020204"/>
                <a:ea typeface="+mn-ea"/>
                <a:cs typeface="+mn-cs"/>
              </a:rPr>
              <a:t>) es la taxonomía creada por el </a:t>
            </a:r>
            <a:r>
              <a:rPr kumimoji="0" lang="es-ES" sz="2400" b="0" i="0" u="none" strike="noStrike" kern="1200" cap="none" spc="0" normalizeH="0" baseline="0" noProof="0" dirty="0" err="1">
                <a:ln>
                  <a:noFill/>
                </a:ln>
                <a:solidFill>
                  <a:prstClr val="black"/>
                </a:solidFill>
                <a:effectLst/>
                <a:uLnTx/>
                <a:uFillTx/>
                <a:latin typeface="Aptos" panose="02110004020202020204"/>
                <a:ea typeface="+mn-ea"/>
                <a:cs typeface="+mn-cs"/>
              </a:rPr>
              <a:t>College</a:t>
            </a:r>
            <a:r>
              <a:rPr kumimoji="0" lang="es-ES" sz="24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 sz="2400" b="0" i="0" u="none" strike="noStrike" kern="1200" cap="none" spc="0" normalizeH="0" baseline="0" noProof="0" dirty="0" err="1">
                <a:ln>
                  <a:noFill/>
                </a:ln>
                <a:solidFill>
                  <a:prstClr val="black"/>
                </a:solidFill>
                <a:effectLst/>
                <a:uLnTx/>
                <a:uFillTx/>
                <a:latin typeface="Aptos" panose="02110004020202020204"/>
                <a:ea typeface="+mn-ea"/>
                <a:cs typeface="+mn-cs"/>
              </a:rPr>
              <a:t>of</a:t>
            </a:r>
            <a:r>
              <a:rPr kumimoji="0" lang="es-ES" sz="24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 sz="2400" b="0" i="0" u="none" strike="noStrike" kern="1200" cap="none" spc="0" normalizeH="0" baseline="0" noProof="0" dirty="0" err="1">
                <a:ln>
                  <a:noFill/>
                </a:ln>
                <a:solidFill>
                  <a:prstClr val="black"/>
                </a:solidFill>
                <a:effectLst/>
                <a:uLnTx/>
                <a:uFillTx/>
                <a:latin typeface="Aptos" panose="02110004020202020204"/>
                <a:ea typeface="+mn-ea"/>
                <a:cs typeface="+mn-cs"/>
              </a:rPr>
              <a:t>Nursing</a:t>
            </a:r>
            <a:r>
              <a:rPr kumimoji="0" lang="es-ES" sz="2400" b="0" i="0" u="none" strike="noStrike" kern="1200" cap="none" spc="0" normalizeH="0" baseline="0" noProof="0" dirty="0">
                <a:ln>
                  <a:noFill/>
                </a:ln>
                <a:solidFill>
                  <a:prstClr val="black"/>
                </a:solidFill>
                <a:effectLst/>
                <a:uLnTx/>
                <a:uFillTx/>
                <a:latin typeface="Aptos" panose="02110004020202020204"/>
                <a:ea typeface="+mn-ea"/>
                <a:cs typeface="+mn-cs"/>
              </a:rPr>
              <a:t> de la Universidad de Iowa para la clasificación estandarizada de objetivos con el paciente para evaluar las intervenciones realizadas.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ptos" panose="02110004020202020204"/>
                <a:ea typeface="+mn-ea"/>
                <a:cs typeface="+mn-cs"/>
              </a:rPr>
              <a:t>NIC</a:t>
            </a:r>
            <a:r>
              <a:rPr kumimoji="0" lang="es-ES" sz="24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 sz="2400" b="0" i="1" u="none" strike="noStrike" kern="1200" cap="none" spc="0" normalizeH="0" baseline="0" noProof="0" dirty="0" err="1">
                <a:ln>
                  <a:noFill/>
                </a:ln>
                <a:solidFill>
                  <a:prstClr val="black"/>
                </a:solidFill>
                <a:effectLst/>
                <a:uLnTx/>
                <a:uFillTx/>
                <a:latin typeface="Aptos" panose="02110004020202020204"/>
                <a:ea typeface="+mn-ea"/>
                <a:cs typeface="+mn-cs"/>
              </a:rPr>
              <a:t>Nursing</a:t>
            </a:r>
            <a:r>
              <a:rPr kumimoji="0" lang="es-ES" sz="2400" b="0" i="1"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 sz="2400" b="0" i="1" u="none" strike="noStrike" kern="1200" cap="none" spc="0" normalizeH="0" baseline="0" noProof="0" dirty="0" err="1">
                <a:ln>
                  <a:noFill/>
                </a:ln>
                <a:solidFill>
                  <a:prstClr val="black"/>
                </a:solidFill>
                <a:effectLst/>
                <a:uLnTx/>
                <a:uFillTx/>
                <a:latin typeface="Aptos" panose="02110004020202020204"/>
                <a:ea typeface="+mn-ea"/>
                <a:cs typeface="+mn-cs"/>
              </a:rPr>
              <a:t>Interventions</a:t>
            </a:r>
            <a:r>
              <a:rPr kumimoji="0" lang="es-ES" sz="2400" b="0" i="1"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 sz="2400" b="0" i="1" u="none" strike="noStrike" kern="1200" cap="none" spc="0" normalizeH="0" baseline="0" noProof="0" dirty="0" err="1">
                <a:ln>
                  <a:noFill/>
                </a:ln>
                <a:solidFill>
                  <a:prstClr val="black"/>
                </a:solidFill>
                <a:effectLst/>
                <a:uLnTx/>
                <a:uFillTx/>
                <a:latin typeface="Aptos" panose="02110004020202020204"/>
                <a:ea typeface="+mn-ea"/>
                <a:cs typeface="+mn-cs"/>
              </a:rPr>
              <a:t>Classification</a:t>
            </a:r>
            <a:r>
              <a:rPr kumimoji="0" lang="es-ES" sz="2400" b="0" i="0" u="none" strike="noStrike" kern="1200" cap="none" spc="0" normalizeH="0" baseline="0" noProof="0" dirty="0">
                <a:ln>
                  <a:noFill/>
                </a:ln>
                <a:solidFill>
                  <a:prstClr val="black"/>
                </a:solidFill>
                <a:effectLst/>
                <a:uLnTx/>
                <a:uFillTx/>
                <a:latin typeface="Aptos" panose="02110004020202020204"/>
                <a:ea typeface="+mn-ea"/>
                <a:cs typeface="+mn-cs"/>
              </a:rPr>
              <a:t>) , desarrollada también por el </a:t>
            </a:r>
            <a:r>
              <a:rPr kumimoji="0" lang="es-ES" sz="2400" b="0" i="0" u="none" strike="noStrike" kern="1200" cap="none" spc="0" normalizeH="0" baseline="0" noProof="0" dirty="0" err="1">
                <a:ln>
                  <a:noFill/>
                </a:ln>
                <a:solidFill>
                  <a:prstClr val="black"/>
                </a:solidFill>
                <a:effectLst/>
                <a:uLnTx/>
                <a:uFillTx/>
                <a:latin typeface="Aptos" panose="02110004020202020204"/>
                <a:ea typeface="+mn-ea"/>
                <a:cs typeface="+mn-cs"/>
              </a:rPr>
              <a:t>College</a:t>
            </a:r>
            <a:r>
              <a:rPr kumimoji="0" lang="es-ES" sz="24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 sz="2400" b="0" i="0" u="none" strike="noStrike" kern="1200" cap="none" spc="0" normalizeH="0" baseline="0" noProof="0" dirty="0" err="1">
                <a:ln>
                  <a:noFill/>
                </a:ln>
                <a:solidFill>
                  <a:prstClr val="black"/>
                </a:solidFill>
                <a:effectLst/>
                <a:uLnTx/>
                <a:uFillTx/>
                <a:latin typeface="Aptos" panose="02110004020202020204"/>
                <a:ea typeface="+mn-ea"/>
                <a:cs typeface="+mn-cs"/>
              </a:rPr>
              <a:t>of</a:t>
            </a:r>
            <a:r>
              <a:rPr kumimoji="0" lang="es-ES" sz="24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s-ES" sz="2400" b="0" i="0" u="none" strike="noStrike" kern="1200" cap="none" spc="0" normalizeH="0" baseline="0" noProof="0" dirty="0" err="1">
                <a:ln>
                  <a:noFill/>
                </a:ln>
                <a:solidFill>
                  <a:prstClr val="black"/>
                </a:solidFill>
                <a:effectLst/>
                <a:uLnTx/>
                <a:uFillTx/>
                <a:latin typeface="Aptos" panose="02110004020202020204"/>
                <a:ea typeface="+mn-ea"/>
                <a:cs typeface="+mn-cs"/>
              </a:rPr>
              <a:t>Nursing</a:t>
            </a:r>
            <a:r>
              <a:rPr kumimoji="0" lang="es-ES" sz="2400" b="0" i="0" u="none" strike="noStrike" kern="1200" cap="none" spc="0" normalizeH="0" baseline="0" noProof="0" dirty="0">
                <a:ln>
                  <a:noFill/>
                </a:ln>
                <a:solidFill>
                  <a:prstClr val="black"/>
                </a:solidFill>
                <a:effectLst/>
                <a:uLnTx/>
                <a:uFillTx/>
                <a:latin typeface="Aptos" panose="02110004020202020204"/>
                <a:ea typeface="+mn-ea"/>
                <a:cs typeface="+mn-cs"/>
              </a:rPr>
              <a:t> de la Universidad de Iowa, es una clasificación estandarizada de las intervenciones enfermeras.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6478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BCA42-0373-D69A-CE0F-1CA3FC5985BB}"/>
              </a:ext>
            </a:extLst>
          </p:cNvPr>
          <p:cNvSpPr>
            <a:spLocks noGrp="1"/>
          </p:cNvSpPr>
          <p:nvPr>
            <p:ph type="title"/>
          </p:nvPr>
        </p:nvSpPr>
        <p:spPr>
          <a:xfrm>
            <a:off x="838200" y="293911"/>
            <a:ext cx="9198429" cy="478973"/>
          </a:xfrm>
        </p:spPr>
        <p:txBody>
          <a:bodyPr>
            <a:normAutofit fontScale="90000"/>
          </a:bodyPr>
          <a:lstStyle/>
          <a:p>
            <a:r>
              <a:rPr lang="es-ES" dirty="0" err="1"/>
              <a:t>ClinicalKey</a:t>
            </a:r>
            <a:r>
              <a:rPr lang="es-ES" dirty="0"/>
              <a:t> </a:t>
            </a:r>
            <a:r>
              <a:rPr lang="es-ES" dirty="0" err="1"/>
              <a:t>Student</a:t>
            </a:r>
            <a:endParaRPr lang="en-US" dirty="0"/>
          </a:p>
        </p:txBody>
      </p:sp>
      <p:sp>
        <p:nvSpPr>
          <p:cNvPr id="10" name="Rectángulo 9">
            <a:extLst>
              <a:ext uri="{FF2B5EF4-FFF2-40B4-BE49-F238E27FC236}">
                <a16:creationId xmlns:a16="http://schemas.microsoft.com/office/drawing/2014/main" id="{CF683C9F-30C3-4E9A-E710-E6AB6C3CD2A1}"/>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a:extLst>
              <a:ext uri="{FF2B5EF4-FFF2-40B4-BE49-F238E27FC236}">
                <a16:creationId xmlns:a16="http://schemas.microsoft.com/office/drawing/2014/main" id="{3B0E293A-9D7B-D3CD-3CF5-074E20FF7E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3685" y="2597946"/>
            <a:ext cx="3873699" cy="2159111"/>
          </a:xfrm>
          <a:prstGeom prst="rect">
            <a:avLst/>
          </a:prstGeom>
        </p:spPr>
      </p:pic>
      <p:sp>
        <p:nvSpPr>
          <p:cNvPr id="4" name="CuadroTexto 3">
            <a:extLst>
              <a:ext uri="{FF2B5EF4-FFF2-40B4-BE49-F238E27FC236}">
                <a16:creationId xmlns:a16="http://schemas.microsoft.com/office/drawing/2014/main" id="{2C624B69-9049-B02B-63DE-EC45DB4FEE0F}"/>
              </a:ext>
            </a:extLst>
          </p:cNvPr>
          <p:cNvSpPr txBox="1"/>
          <p:nvPr/>
        </p:nvSpPr>
        <p:spPr>
          <a:xfrm>
            <a:off x="1064623" y="2257956"/>
            <a:ext cx="5336178" cy="2677656"/>
          </a:xfrm>
          <a:prstGeom prst="rect">
            <a:avLst/>
          </a:prstGeom>
          <a:noFill/>
        </p:spPr>
        <p:txBody>
          <a:bodyPr wrap="square">
            <a:spAutoFit/>
          </a:bodyPr>
          <a:lstStyle/>
          <a:p>
            <a:r>
              <a:rPr lang="es-ES" sz="2400" b="1" dirty="0" err="1">
                <a:solidFill>
                  <a:schemeClr val="accent2"/>
                </a:solidFill>
              </a:rPr>
              <a:t>ClinicalKey</a:t>
            </a:r>
            <a:r>
              <a:rPr lang="es-ES" sz="2400" b="1" dirty="0">
                <a:solidFill>
                  <a:schemeClr val="accent2"/>
                </a:solidFill>
              </a:rPr>
              <a:t> </a:t>
            </a:r>
            <a:r>
              <a:rPr lang="es-ES" sz="2400" b="1" dirty="0" err="1">
                <a:solidFill>
                  <a:schemeClr val="accent2"/>
                </a:solidFill>
              </a:rPr>
              <a:t>Student</a:t>
            </a:r>
            <a:r>
              <a:rPr lang="es-ES" sz="2400" b="1" dirty="0">
                <a:solidFill>
                  <a:schemeClr val="accent2"/>
                </a:solidFill>
              </a:rPr>
              <a:t> </a:t>
            </a:r>
            <a:r>
              <a:rPr lang="es-ES" sz="2400" dirty="0"/>
              <a:t>es una plataforma educativa interactiva que te proporciona acceso a cientos de libros, imágenes libres de derechos para uso académico, vídeos y herramientas de aprendizaje claves para apoyarte en la enseñanza.</a:t>
            </a:r>
            <a:endParaRPr lang="en-US" sz="2400" dirty="0"/>
          </a:p>
        </p:txBody>
      </p:sp>
    </p:spTree>
    <p:extLst>
      <p:ext uri="{BB962C8B-B14F-4D97-AF65-F5344CB8AC3E}">
        <p14:creationId xmlns:p14="http://schemas.microsoft.com/office/powerpoint/2010/main" val="2507492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0862D-166C-86E3-E57F-75181E474D22}"/>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79B62145-38B9-7BD4-F214-72FB54B198F9}"/>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E896968A-034C-E6C1-658F-09F768328642}"/>
              </a:ext>
            </a:extLst>
          </p:cNvPr>
          <p:cNvSpPr txBox="1"/>
          <p:nvPr/>
        </p:nvSpPr>
        <p:spPr>
          <a:xfrm>
            <a:off x="947057" y="1582341"/>
            <a:ext cx="9568543" cy="4524315"/>
          </a:xfrm>
          <a:prstGeom prst="rect">
            <a:avLst/>
          </a:prstGeom>
          <a:noFill/>
        </p:spPr>
        <p:txBody>
          <a:bodyPr wrap="square">
            <a:spAutoFit/>
          </a:bodyPr>
          <a:lstStyle/>
          <a:p>
            <a:r>
              <a:rPr lang="es-ES" sz="2400" dirty="0"/>
              <a:t>Los contenidos de la plataforma NNN han sido extraídos de los títulos:</a:t>
            </a:r>
          </a:p>
          <a:p>
            <a:endParaRPr lang="es-ES" sz="2400" dirty="0"/>
          </a:p>
          <a:p>
            <a:pPr lvl="1"/>
            <a:r>
              <a:rPr lang="es-ES" sz="2400" dirty="0"/>
              <a:t>• Diagnósticos Enfermeros. Definiciones y clasificación 2024-2026 de NANDA International. Edición 13. Copyright © 2025 Elsevier España</a:t>
            </a:r>
          </a:p>
          <a:p>
            <a:pPr lvl="1"/>
            <a:r>
              <a:rPr lang="es-ES" sz="2400" dirty="0"/>
              <a:t>.</a:t>
            </a:r>
          </a:p>
          <a:p>
            <a:pPr lvl="1"/>
            <a:r>
              <a:rPr lang="es-ES" sz="2400" dirty="0"/>
              <a:t>• Clasificación de Resultados de Enfermería (NOC): Medición de Resultados en Salud, 7 edición. Moorhead, Swanson &amp; Johnson. Copyright © 2024 Elsevier España.</a:t>
            </a:r>
          </a:p>
          <a:p>
            <a:pPr lvl="1"/>
            <a:endParaRPr lang="es-ES" sz="2400" dirty="0"/>
          </a:p>
          <a:p>
            <a:pPr lvl="1"/>
            <a:r>
              <a:rPr lang="es-ES" sz="2400" dirty="0"/>
              <a:t>• Clasificación de Intervenciones de Enfermería (NIC), 8 edición. Wagner &amp; </a:t>
            </a:r>
            <a:r>
              <a:rPr lang="es-ES" sz="2400" dirty="0" err="1"/>
              <a:t>Butcher</a:t>
            </a:r>
            <a:r>
              <a:rPr lang="es-ES" sz="2400" dirty="0"/>
              <a:t>. Copyright © 2024 Elsevier España</a:t>
            </a:r>
            <a:endParaRPr lang="en-US" sz="2400" dirty="0"/>
          </a:p>
        </p:txBody>
      </p:sp>
    </p:spTree>
    <p:extLst>
      <p:ext uri="{BB962C8B-B14F-4D97-AF65-F5344CB8AC3E}">
        <p14:creationId xmlns:p14="http://schemas.microsoft.com/office/powerpoint/2010/main" val="2360130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31719-54E7-A42A-9289-8F083AADE3FF}"/>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A66DDC07-2A42-281E-BA43-17E223B3A2B4}"/>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AFCF2085-103F-7386-7E8A-EF926DAA2FDB}"/>
              </a:ext>
            </a:extLst>
          </p:cNvPr>
          <p:cNvSpPr txBox="1"/>
          <p:nvPr/>
        </p:nvSpPr>
        <p:spPr>
          <a:xfrm>
            <a:off x="838200" y="392276"/>
            <a:ext cx="7239000" cy="461665"/>
          </a:xfrm>
          <a:prstGeom prst="rect">
            <a:avLst/>
          </a:prstGeom>
          <a:noFill/>
        </p:spPr>
        <p:txBody>
          <a:bodyPr wrap="square">
            <a:spAutoFit/>
          </a:bodyPr>
          <a:lstStyle/>
          <a:p>
            <a:r>
              <a:rPr lang="es-ES" sz="2400" b="1" spc="-13" dirty="0">
                <a:latin typeface="+mj-lt"/>
                <a:ea typeface="+mj-ea"/>
                <a:cs typeface="+mj-cs"/>
              </a:rPr>
              <a:t>¿Es una versión electrónica de los libros en papel?</a:t>
            </a:r>
          </a:p>
        </p:txBody>
      </p:sp>
      <p:sp>
        <p:nvSpPr>
          <p:cNvPr id="6" name="CuadroTexto 5">
            <a:extLst>
              <a:ext uri="{FF2B5EF4-FFF2-40B4-BE49-F238E27FC236}">
                <a16:creationId xmlns:a16="http://schemas.microsoft.com/office/drawing/2014/main" id="{AC4433DC-31EA-3F5B-2A4D-3F35E349AF63}"/>
              </a:ext>
            </a:extLst>
          </p:cNvPr>
          <p:cNvSpPr txBox="1"/>
          <p:nvPr/>
        </p:nvSpPr>
        <p:spPr>
          <a:xfrm>
            <a:off x="838199" y="1674674"/>
            <a:ext cx="10744201" cy="1323439"/>
          </a:xfrm>
          <a:prstGeom prst="rect">
            <a:avLst/>
          </a:prstGeom>
          <a:noFill/>
        </p:spPr>
        <p:txBody>
          <a:bodyPr wrap="square">
            <a:spAutoFit/>
          </a:bodyPr>
          <a:lstStyle/>
          <a:p>
            <a:r>
              <a:rPr lang="es-ES" sz="2000" dirty="0"/>
              <a:t>Ofrece mucho más que una versión electrónica de los libros, una vez que se puede hacer búsqueda rápida por contenidos, encontrarlos clasificados y organizados de acuerdo con Necesidades y Patrones, además de visualizar una sugerencia (no extensiva) de vínculos entre las taxonomías, entre otras funcionalidades. </a:t>
            </a:r>
          </a:p>
        </p:txBody>
      </p:sp>
      <p:pic>
        <p:nvPicPr>
          <p:cNvPr id="8" name="Imagen 7">
            <a:extLst>
              <a:ext uri="{FF2B5EF4-FFF2-40B4-BE49-F238E27FC236}">
                <a16:creationId xmlns:a16="http://schemas.microsoft.com/office/drawing/2014/main" id="{C6C626BA-ADB1-3989-DD30-F3D74F666F97}"/>
              </a:ext>
            </a:extLst>
          </p:cNvPr>
          <p:cNvPicPr>
            <a:picLocks noChangeAspect="1"/>
          </p:cNvPicPr>
          <p:nvPr/>
        </p:nvPicPr>
        <p:blipFill>
          <a:blip r:embed="rId2"/>
          <a:stretch>
            <a:fillRect/>
          </a:stretch>
        </p:blipFill>
        <p:spPr>
          <a:xfrm>
            <a:off x="1992124" y="3132941"/>
            <a:ext cx="8523476" cy="2935811"/>
          </a:xfrm>
          <a:prstGeom prst="rect">
            <a:avLst/>
          </a:prstGeom>
        </p:spPr>
      </p:pic>
      <p:sp>
        <p:nvSpPr>
          <p:cNvPr id="9" name="Rectángulo 8">
            <a:extLst>
              <a:ext uri="{FF2B5EF4-FFF2-40B4-BE49-F238E27FC236}">
                <a16:creationId xmlns:a16="http://schemas.microsoft.com/office/drawing/2014/main" id="{54047010-C6A5-5B8C-FA21-107D8B073A9B}"/>
              </a:ext>
            </a:extLst>
          </p:cNvPr>
          <p:cNvSpPr/>
          <p:nvPr/>
        </p:nvSpPr>
        <p:spPr>
          <a:xfrm>
            <a:off x="1937657" y="3929743"/>
            <a:ext cx="1807029" cy="2612571"/>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856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AA5AB-0F21-3038-485B-A12409CCE67F}"/>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43A06EE7-F5F1-6F08-31A1-F400FAD589E5}"/>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object 4"/>
          <p:cNvSpPr txBox="1">
            <a:spLocks noGrp="1"/>
          </p:cNvSpPr>
          <p:nvPr>
            <p:ph type="title"/>
          </p:nvPr>
        </p:nvSpPr>
        <p:spPr>
          <a:xfrm>
            <a:off x="752263" y="379470"/>
            <a:ext cx="5245947" cy="386430"/>
          </a:xfrm>
          <a:prstGeom prst="rect">
            <a:avLst/>
          </a:prstGeom>
        </p:spPr>
        <p:txBody>
          <a:bodyPr vert="horz" wrap="square" lIns="0" tIns="16933" rIns="0" bIns="0" rtlCol="0" anchor="ctr">
            <a:spAutoFit/>
          </a:bodyPr>
          <a:lstStyle/>
          <a:p>
            <a:pPr marL="16933">
              <a:lnSpc>
                <a:spcPct val="100000"/>
              </a:lnSpc>
              <a:spcBef>
                <a:spcPts val="133"/>
              </a:spcBef>
            </a:pPr>
            <a:r>
              <a:rPr sz="2400" b="1" dirty="0"/>
              <a:t>Visión</a:t>
            </a:r>
            <a:r>
              <a:rPr sz="2400" b="1" spc="20" dirty="0"/>
              <a:t> </a:t>
            </a:r>
            <a:r>
              <a:rPr sz="2400" b="1" dirty="0"/>
              <a:t>global</a:t>
            </a:r>
            <a:r>
              <a:rPr sz="2400" b="1" spc="13" dirty="0"/>
              <a:t> </a:t>
            </a:r>
            <a:r>
              <a:rPr sz="2400" b="1" dirty="0"/>
              <a:t>de las</a:t>
            </a:r>
            <a:r>
              <a:rPr sz="2400" b="1" spc="-47" dirty="0"/>
              <a:t> </a:t>
            </a:r>
            <a:r>
              <a:rPr sz="2400" b="1" spc="-13" dirty="0"/>
              <a:t>novedades</a:t>
            </a:r>
            <a:r>
              <a:rPr sz="2400" b="1" spc="-47" dirty="0"/>
              <a:t> </a:t>
            </a:r>
            <a:r>
              <a:rPr sz="2400" b="1" dirty="0"/>
              <a:t>en</a:t>
            </a:r>
            <a:r>
              <a:rPr sz="2400" b="1" spc="-73" dirty="0"/>
              <a:t> </a:t>
            </a:r>
            <a:r>
              <a:rPr sz="2400" b="1" spc="-33" dirty="0"/>
              <a:t>NNN</a:t>
            </a:r>
            <a:endParaRPr sz="2400" b="1" dirty="0"/>
          </a:p>
        </p:txBody>
      </p:sp>
      <p:sp>
        <p:nvSpPr>
          <p:cNvPr id="2" name="object 3">
            <a:extLst>
              <a:ext uri="{FF2B5EF4-FFF2-40B4-BE49-F238E27FC236}">
                <a16:creationId xmlns:a16="http://schemas.microsoft.com/office/drawing/2014/main" id="{9966E1B4-DB9B-2505-7133-CEC8BB8E5520}"/>
              </a:ext>
            </a:extLst>
          </p:cNvPr>
          <p:cNvSpPr txBox="1"/>
          <p:nvPr/>
        </p:nvSpPr>
        <p:spPr>
          <a:xfrm>
            <a:off x="936426" y="1788549"/>
            <a:ext cx="9878907" cy="308696"/>
          </a:xfrm>
          <a:prstGeom prst="rect">
            <a:avLst/>
          </a:prstGeom>
        </p:spPr>
        <p:txBody>
          <a:bodyPr vert="horz" wrap="square" lIns="0" tIns="21167" rIns="0" bIns="0" rtlCol="0">
            <a:spAutoFit/>
          </a:bodyPr>
          <a:lstStyle/>
          <a:p>
            <a:pPr marL="16933">
              <a:spcBef>
                <a:spcPts val="167"/>
              </a:spcBef>
            </a:pPr>
            <a:r>
              <a:rPr sz="1867" dirty="0">
                <a:solidFill>
                  <a:srgbClr val="52555A"/>
                </a:solidFill>
                <a:latin typeface="Calibri"/>
                <a:cs typeface="Calibri"/>
              </a:rPr>
              <a:t>Los</a:t>
            </a:r>
            <a:r>
              <a:rPr sz="1867" spc="-73" dirty="0">
                <a:solidFill>
                  <a:srgbClr val="52555A"/>
                </a:solidFill>
                <a:latin typeface="Calibri"/>
                <a:cs typeface="Calibri"/>
              </a:rPr>
              <a:t> </a:t>
            </a:r>
            <a:r>
              <a:rPr sz="1867" dirty="0">
                <a:solidFill>
                  <a:srgbClr val="52555A"/>
                </a:solidFill>
                <a:latin typeface="Calibri"/>
                <a:cs typeface="Calibri"/>
              </a:rPr>
              <a:t>3</a:t>
            </a:r>
            <a:r>
              <a:rPr sz="1867" spc="13" dirty="0">
                <a:solidFill>
                  <a:srgbClr val="52555A"/>
                </a:solidFill>
                <a:latin typeface="Calibri"/>
                <a:cs typeface="Calibri"/>
              </a:rPr>
              <a:t> </a:t>
            </a:r>
            <a:r>
              <a:rPr sz="1867" dirty="0">
                <a:solidFill>
                  <a:srgbClr val="52555A"/>
                </a:solidFill>
                <a:latin typeface="Calibri"/>
                <a:cs typeface="Calibri"/>
              </a:rPr>
              <a:t>libros</a:t>
            </a:r>
            <a:r>
              <a:rPr sz="1867" spc="27" dirty="0">
                <a:solidFill>
                  <a:srgbClr val="52555A"/>
                </a:solidFill>
                <a:latin typeface="Calibri"/>
                <a:cs typeface="Calibri"/>
              </a:rPr>
              <a:t> </a:t>
            </a:r>
            <a:r>
              <a:rPr sz="1867" dirty="0">
                <a:solidFill>
                  <a:srgbClr val="52555A"/>
                </a:solidFill>
                <a:latin typeface="Calibri"/>
                <a:cs typeface="Calibri"/>
              </a:rPr>
              <a:t>de</a:t>
            </a:r>
            <a:r>
              <a:rPr sz="1867" spc="-67" dirty="0">
                <a:solidFill>
                  <a:srgbClr val="52555A"/>
                </a:solidFill>
                <a:latin typeface="Calibri"/>
                <a:cs typeface="Calibri"/>
              </a:rPr>
              <a:t> </a:t>
            </a:r>
            <a:r>
              <a:rPr sz="1867" spc="-13" dirty="0">
                <a:solidFill>
                  <a:srgbClr val="52555A"/>
                </a:solidFill>
                <a:latin typeface="Calibri"/>
                <a:cs typeface="Calibri"/>
              </a:rPr>
              <a:t>clasificaciones/taxonomías</a:t>
            </a:r>
            <a:r>
              <a:rPr sz="1867" spc="-67" dirty="0">
                <a:solidFill>
                  <a:srgbClr val="52555A"/>
                </a:solidFill>
                <a:latin typeface="Calibri"/>
                <a:cs typeface="Calibri"/>
              </a:rPr>
              <a:t> </a:t>
            </a:r>
            <a:r>
              <a:rPr sz="1867" dirty="0">
                <a:solidFill>
                  <a:srgbClr val="52555A"/>
                </a:solidFill>
                <a:latin typeface="Calibri"/>
                <a:cs typeface="Calibri"/>
              </a:rPr>
              <a:t>han</a:t>
            </a:r>
            <a:r>
              <a:rPr sz="1867" spc="-20" dirty="0">
                <a:solidFill>
                  <a:srgbClr val="52555A"/>
                </a:solidFill>
                <a:latin typeface="Calibri"/>
                <a:cs typeface="Calibri"/>
              </a:rPr>
              <a:t> </a:t>
            </a:r>
            <a:r>
              <a:rPr sz="1867" spc="-13" dirty="0">
                <a:solidFill>
                  <a:srgbClr val="52555A"/>
                </a:solidFill>
                <a:latin typeface="Calibri"/>
                <a:cs typeface="Calibri"/>
              </a:rPr>
              <a:t>tenido</a:t>
            </a:r>
            <a:r>
              <a:rPr sz="1867" spc="-27" dirty="0">
                <a:solidFill>
                  <a:srgbClr val="52555A"/>
                </a:solidFill>
                <a:latin typeface="Calibri"/>
                <a:cs typeface="Calibri"/>
              </a:rPr>
              <a:t> </a:t>
            </a:r>
            <a:r>
              <a:rPr sz="1867" dirty="0">
                <a:solidFill>
                  <a:srgbClr val="52555A"/>
                </a:solidFill>
                <a:latin typeface="Calibri"/>
                <a:cs typeface="Calibri"/>
              </a:rPr>
              <a:t>una</a:t>
            </a:r>
            <a:r>
              <a:rPr sz="1867" spc="-40" dirty="0">
                <a:solidFill>
                  <a:srgbClr val="52555A"/>
                </a:solidFill>
                <a:latin typeface="Calibri"/>
                <a:cs typeface="Calibri"/>
              </a:rPr>
              <a:t> </a:t>
            </a:r>
            <a:r>
              <a:rPr sz="1867" dirty="0">
                <a:solidFill>
                  <a:srgbClr val="52555A"/>
                </a:solidFill>
                <a:latin typeface="Calibri"/>
                <a:cs typeface="Calibri"/>
              </a:rPr>
              <a:t>nueva</a:t>
            </a:r>
            <a:r>
              <a:rPr sz="1867" spc="60" dirty="0">
                <a:solidFill>
                  <a:srgbClr val="52555A"/>
                </a:solidFill>
                <a:latin typeface="Calibri"/>
                <a:cs typeface="Calibri"/>
              </a:rPr>
              <a:t> </a:t>
            </a:r>
            <a:r>
              <a:rPr sz="1867" dirty="0">
                <a:solidFill>
                  <a:srgbClr val="52555A"/>
                </a:solidFill>
                <a:latin typeface="Calibri"/>
                <a:cs typeface="Calibri"/>
              </a:rPr>
              <a:t>edición</a:t>
            </a:r>
            <a:r>
              <a:rPr sz="1867" spc="-20" dirty="0">
                <a:solidFill>
                  <a:srgbClr val="52555A"/>
                </a:solidFill>
                <a:latin typeface="Calibri"/>
                <a:cs typeface="Calibri"/>
              </a:rPr>
              <a:t> </a:t>
            </a:r>
            <a:r>
              <a:rPr sz="1867" dirty="0">
                <a:solidFill>
                  <a:srgbClr val="52555A"/>
                </a:solidFill>
                <a:latin typeface="Calibri"/>
                <a:cs typeface="Calibri"/>
              </a:rPr>
              <a:t>publicada</a:t>
            </a:r>
            <a:r>
              <a:rPr sz="1867" spc="-33" dirty="0">
                <a:solidFill>
                  <a:srgbClr val="52555A"/>
                </a:solidFill>
                <a:latin typeface="Calibri"/>
                <a:cs typeface="Calibri"/>
              </a:rPr>
              <a:t> </a:t>
            </a:r>
            <a:r>
              <a:rPr sz="1867" dirty="0">
                <a:solidFill>
                  <a:srgbClr val="52555A"/>
                </a:solidFill>
                <a:latin typeface="Calibri"/>
                <a:cs typeface="Calibri"/>
              </a:rPr>
              <a:t>en</a:t>
            </a:r>
            <a:r>
              <a:rPr sz="1867" spc="-20" dirty="0">
                <a:solidFill>
                  <a:srgbClr val="52555A"/>
                </a:solidFill>
                <a:latin typeface="Calibri"/>
                <a:cs typeface="Calibri"/>
              </a:rPr>
              <a:t> </a:t>
            </a:r>
            <a:r>
              <a:rPr sz="1867" dirty="0">
                <a:solidFill>
                  <a:srgbClr val="52555A"/>
                </a:solidFill>
                <a:latin typeface="Calibri"/>
                <a:cs typeface="Calibri"/>
              </a:rPr>
              <a:t>2024</a:t>
            </a:r>
            <a:r>
              <a:rPr sz="1867" spc="-87" dirty="0">
                <a:solidFill>
                  <a:srgbClr val="52555A"/>
                </a:solidFill>
                <a:latin typeface="Calibri"/>
                <a:cs typeface="Calibri"/>
              </a:rPr>
              <a:t> </a:t>
            </a:r>
            <a:r>
              <a:rPr sz="1867" dirty="0">
                <a:solidFill>
                  <a:srgbClr val="52555A"/>
                </a:solidFill>
                <a:latin typeface="Calibri"/>
                <a:cs typeface="Calibri"/>
              </a:rPr>
              <a:t>en</a:t>
            </a:r>
            <a:r>
              <a:rPr sz="1867" spc="-20" dirty="0">
                <a:solidFill>
                  <a:srgbClr val="52555A"/>
                </a:solidFill>
                <a:latin typeface="Calibri"/>
                <a:cs typeface="Calibri"/>
              </a:rPr>
              <a:t> </a:t>
            </a:r>
            <a:r>
              <a:rPr sz="1867" spc="-13" dirty="0">
                <a:solidFill>
                  <a:srgbClr val="52555A"/>
                </a:solidFill>
                <a:latin typeface="Calibri"/>
                <a:cs typeface="Calibri"/>
              </a:rPr>
              <a:t>español</a:t>
            </a:r>
            <a:endParaRPr sz="1867" dirty="0">
              <a:latin typeface="Calibri"/>
              <a:cs typeface="Calibri"/>
            </a:endParaRPr>
          </a:p>
        </p:txBody>
      </p:sp>
      <p:sp>
        <p:nvSpPr>
          <p:cNvPr id="8" name="object 13">
            <a:extLst>
              <a:ext uri="{FF2B5EF4-FFF2-40B4-BE49-F238E27FC236}">
                <a16:creationId xmlns:a16="http://schemas.microsoft.com/office/drawing/2014/main" id="{9B10B98F-782A-F3E7-9902-1641B0F14342}"/>
              </a:ext>
            </a:extLst>
          </p:cNvPr>
          <p:cNvSpPr txBox="1"/>
          <p:nvPr/>
        </p:nvSpPr>
        <p:spPr>
          <a:xfrm>
            <a:off x="1804515" y="3786788"/>
            <a:ext cx="5303520" cy="667704"/>
          </a:xfrm>
          <a:prstGeom prst="rect">
            <a:avLst/>
          </a:prstGeom>
        </p:spPr>
        <p:txBody>
          <a:bodyPr vert="horz" wrap="square" lIns="0" tIns="26247" rIns="0" bIns="0" rtlCol="0">
            <a:spAutoFit/>
          </a:bodyPr>
          <a:lstStyle/>
          <a:p>
            <a:pPr marL="16933" marR="6773">
              <a:lnSpc>
                <a:spcPts val="1907"/>
              </a:lnSpc>
              <a:spcBef>
                <a:spcPts val="207"/>
              </a:spcBef>
            </a:pPr>
            <a:r>
              <a:rPr sz="1600" dirty="0">
                <a:solidFill>
                  <a:srgbClr val="52555A"/>
                </a:solidFill>
                <a:latin typeface="Calibri"/>
                <a:cs typeface="Calibri"/>
              </a:rPr>
              <a:t>Clasificación</a:t>
            </a:r>
            <a:r>
              <a:rPr sz="1600" spc="-27" dirty="0">
                <a:solidFill>
                  <a:srgbClr val="52555A"/>
                </a:solidFill>
                <a:latin typeface="Calibri"/>
                <a:cs typeface="Calibri"/>
              </a:rPr>
              <a:t> </a:t>
            </a:r>
            <a:r>
              <a:rPr sz="1600" dirty="0">
                <a:solidFill>
                  <a:srgbClr val="52555A"/>
                </a:solidFill>
                <a:latin typeface="Calibri"/>
                <a:cs typeface="Calibri"/>
              </a:rPr>
              <a:t>de</a:t>
            </a:r>
            <a:r>
              <a:rPr sz="1600" spc="20" dirty="0">
                <a:solidFill>
                  <a:srgbClr val="52555A"/>
                </a:solidFill>
                <a:latin typeface="Calibri"/>
                <a:cs typeface="Calibri"/>
              </a:rPr>
              <a:t> </a:t>
            </a:r>
            <a:r>
              <a:rPr sz="1600" b="1" spc="-13" dirty="0">
                <a:solidFill>
                  <a:srgbClr val="643D7B"/>
                </a:solidFill>
                <a:latin typeface="Calibri"/>
                <a:cs typeface="Calibri"/>
              </a:rPr>
              <a:t>Resultados</a:t>
            </a:r>
            <a:r>
              <a:rPr sz="1600" b="1" spc="-27" dirty="0">
                <a:solidFill>
                  <a:srgbClr val="643D7B"/>
                </a:solidFill>
                <a:latin typeface="Calibri"/>
                <a:cs typeface="Calibri"/>
              </a:rPr>
              <a:t> </a:t>
            </a:r>
            <a:r>
              <a:rPr sz="1600" b="1" dirty="0">
                <a:solidFill>
                  <a:srgbClr val="643D7B"/>
                </a:solidFill>
                <a:latin typeface="Calibri"/>
                <a:cs typeface="Calibri"/>
              </a:rPr>
              <a:t>de</a:t>
            </a:r>
            <a:r>
              <a:rPr sz="1600" b="1" spc="20" dirty="0">
                <a:solidFill>
                  <a:srgbClr val="643D7B"/>
                </a:solidFill>
                <a:latin typeface="Calibri"/>
                <a:cs typeface="Calibri"/>
              </a:rPr>
              <a:t> </a:t>
            </a:r>
            <a:r>
              <a:rPr sz="1600" b="1" spc="-13" dirty="0">
                <a:solidFill>
                  <a:srgbClr val="643D7B"/>
                </a:solidFill>
                <a:latin typeface="Calibri"/>
                <a:cs typeface="Calibri"/>
              </a:rPr>
              <a:t>Enfermería</a:t>
            </a:r>
            <a:r>
              <a:rPr sz="1600" b="1" spc="20" dirty="0">
                <a:solidFill>
                  <a:srgbClr val="643D7B"/>
                </a:solidFill>
                <a:latin typeface="Calibri"/>
                <a:cs typeface="Calibri"/>
              </a:rPr>
              <a:t> </a:t>
            </a:r>
            <a:r>
              <a:rPr sz="1600" b="1" dirty="0">
                <a:solidFill>
                  <a:srgbClr val="643D7B"/>
                </a:solidFill>
                <a:latin typeface="Calibri"/>
                <a:cs typeface="Calibri"/>
              </a:rPr>
              <a:t>(NOC)</a:t>
            </a:r>
            <a:r>
              <a:rPr sz="1600" dirty="0">
                <a:solidFill>
                  <a:srgbClr val="52555A"/>
                </a:solidFill>
                <a:latin typeface="Calibri"/>
                <a:cs typeface="Calibri"/>
              </a:rPr>
              <a:t>:</a:t>
            </a:r>
            <a:r>
              <a:rPr sz="1600" spc="-13" dirty="0">
                <a:solidFill>
                  <a:srgbClr val="52555A"/>
                </a:solidFill>
                <a:latin typeface="Calibri"/>
                <a:cs typeface="Calibri"/>
              </a:rPr>
              <a:t> </a:t>
            </a:r>
            <a:r>
              <a:rPr sz="1600" dirty="0">
                <a:solidFill>
                  <a:srgbClr val="52555A"/>
                </a:solidFill>
                <a:latin typeface="Calibri"/>
                <a:cs typeface="Calibri"/>
              </a:rPr>
              <a:t>Medición</a:t>
            </a:r>
            <a:r>
              <a:rPr sz="1600" spc="-27" dirty="0">
                <a:solidFill>
                  <a:srgbClr val="52555A"/>
                </a:solidFill>
                <a:latin typeface="Calibri"/>
                <a:cs typeface="Calibri"/>
              </a:rPr>
              <a:t> </a:t>
            </a:r>
            <a:r>
              <a:rPr sz="1600" spc="-33" dirty="0">
                <a:solidFill>
                  <a:srgbClr val="52555A"/>
                </a:solidFill>
                <a:latin typeface="Calibri"/>
                <a:cs typeface="Calibri"/>
              </a:rPr>
              <a:t>de </a:t>
            </a:r>
            <a:r>
              <a:rPr sz="1600" spc="-13" dirty="0">
                <a:solidFill>
                  <a:srgbClr val="52555A"/>
                </a:solidFill>
                <a:latin typeface="Calibri"/>
                <a:cs typeface="Calibri"/>
              </a:rPr>
              <a:t>Resultados </a:t>
            </a:r>
            <a:r>
              <a:rPr sz="1600" dirty="0">
                <a:solidFill>
                  <a:srgbClr val="52555A"/>
                </a:solidFill>
                <a:latin typeface="Calibri"/>
                <a:cs typeface="Calibri"/>
              </a:rPr>
              <a:t>en</a:t>
            </a:r>
            <a:r>
              <a:rPr sz="1600" spc="-27" dirty="0">
                <a:solidFill>
                  <a:srgbClr val="52555A"/>
                </a:solidFill>
                <a:latin typeface="Calibri"/>
                <a:cs typeface="Calibri"/>
              </a:rPr>
              <a:t> </a:t>
            </a:r>
            <a:r>
              <a:rPr sz="1600" dirty="0">
                <a:solidFill>
                  <a:srgbClr val="52555A"/>
                </a:solidFill>
                <a:latin typeface="Calibri"/>
                <a:cs typeface="Calibri"/>
              </a:rPr>
              <a:t>Salud,</a:t>
            </a:r>
            <a:r>
              <a:rPr sz="1600" spc="-20" dirty="0">
                <a:solidFill>
                  <a:srgbClr val="52555A"/>
                </a:solidFill>
                <a:latin typeface="Calibri"/>
                <a:cs typeface="Calibri"/>
              </a:rPr>
              <a:t> </a:t>
            </a:r>
            <a:r>
              <a:rPr sz="1600" b="1" dirty="0">
                <a:solidFill>
                  <a:srgbClr val="643D7B"/>
                </a:solidFill>
                <a:latin typeface="Calibri"/>
                <a:cs typeface="Calibri"/>
              </a:rPr>
              <a:t>7 edición</a:t>
            </a:r>
            <a:r>
              <a:rPr sz="1600" dirty="0">
                <a:solidFill>
                  <a:srgbClr val="52555A"/>
                </a:solidFill>
                <a:latin typeface="Calibri"/>
                <a:cs typeface="Calibri"/>
              </a:rPr>
              <a:t>. Moorhead,</a:t>
            </a:r>
            <a:r>
              <a:rPr sz="1600" spc="13" dirty="0">
                <a:solidFill>
                  <a:srgbClr val="52555A"/>
                </a:solidFill>
                <a:latin typeface="Calibri"/>
                <a:cs typeface="Calibri"/>
              </a:rPr>
              <a:t> </a:t>
            </a:r>
            <a:r>
              <a:rPr sz="1600" spc="-13" dirty="0">
                <a:solidFill>
                  <a:srgbClr val="52555A"/>
                </a:solidFill>
                <a:latin typeface="Calibri"/>
                <a:cs typeface="Calibri"/>
              </a:rPr>
              <a:t>Swanson</a:t>
            </a:r>
            <a:r>
              <a:rPr sz="1600" spc="-27" dirty="0">
                <a:solidFill>
                  <a:srgbClr val="52555A"/>
                </a:solidFill>
                <a:latin typeface="Calibri"/>
                <a:cs typeface="Calibri"/>
              </a:rPr>
              <a:t> </a:t>
            </a:r>
            <a:r>
              <a:rPr sz="1600" dirty="0">
                <a:solidFill>
                  <a:srgbClr val="52555A"/>
                </a:solidFill>
                <a:latin typeface="Calibri"/>
                <a:cs typeface="Calibri"/>
              </a:rPr>
              <a:t>&amp;</a:t>
            </a:r>
            <a:r>
              <a:rPr sz="1600" spc="20" dirty="0">
                <a:solidFill>
                  <a:srgbClr val="52555A"/>
                </a:solidFill>
                <a:latin typeface="Calibri"/>
                <a:cs typeface="Calibri"/>
              </a:rPr>
              <a:t> </a:t>
            </a:r>
            <a:r>
              <a:rPr sz="1600" spc="-13" dirty="0">
                <a:solidFill>
                  <a:srgbClr val="52555A"/>
                </a:solidFill>
                <a:latin typeface="Calibri"/>
                <a:cs typeface="Calibri"/>
              </a:rPr>
              <a:t>Johnson.</a:t>
            </a:r>
            <a:endParaRPr sz="1600" dirty="0">
              <a:latin typeface="Calibri"/>
              <a:cs typeface="Calibri"/>
            </a:endParaRPr>
          </a:p>
          <a:p>
            <a:pPr marL="16933">
              <a:lnSpc>
                <a:spcPts val="1233"/>
              </a:lnSpc>
            </a:pPr>
            <a:r>
              <a:rPr sz="1067" dirty="0">
                <a:solidFill>
                  <a:srgbClr val="52555A"/>
                </a:solidFill>
                <a:latin typeface="Calibri"/>
                <a:cs typeface="Calibri"/>
              </a:rPr>
              <a:t>Copyright</a:t>
            </a:r>
            <a:r>
              <a:rPr sz="1067" spc="-7" dirty="0">
                <a:solidFill>
                  <a:srgbClr val="52555A"/>
                </a:solidFill>
                <a:latin typeface="Calibri"/>
                <a:cs typeface="Calibri"/>
              </a:rPr>
              <a:t> </a:t>
            </a:r>
            <a:r>
              <a:rPr sz="1067" dirty="0">
                <a:solidFill>
                  <a:srgbClr val="52555A"/>
                </a:solidFill>
                <a:latin typeface="Calibri"/>
                <a:cs typeface="Calibri"/>
              </a:rPr>
              <a:t>©</a:t>
            </a:r>
            <a:r>
              <a:rPr sz="1067" spc="-67" dirty="0">
                <a:solidFill>
                  <a:srgbClr val="52555A"/>
                </a:solidFill>
                <a:latin typeface="Calibri"/>
                <a:cs typeface="Calibri"/>
              </a:rPr>
              <a:t> </a:t>
            </a:r>
            <a:r>
              <a:rPr sz="1067" dirty="0">
                <a:solidFill>
                  <a:srgbClr val="52555A"/>
                </a:solidFill>
                <a:latin typeface="Calibri"/>
                <a:cs typeface="Calibri"/>
              </a:rPr>
              <a:t>2024</a:t>
            </a:r>
            <a:r>
              <a:rPr sz="1067" spc="-93" dirty="0">
                <a:solidFill>
                  <a:srgbClr val="52555A"/>
                </a:solidFill>
                <a:latin typeface="Calibri"/>
                <a:cs typeface="Calibri"/>
              </a:rPr>
              <a:t> </a:t>
            </a:r>
            <a:r>
              <a:rPr sz="1067" dirty="0">
                <a:solidFill>
                  <a:srgbClr val="52555A"/>
                </a:solidFill>
                <a:latin typeface="Calibri"/>
                <a:cs typeface="Calibri"/>
              </a:rPr>
              <a:t>Elsevier</a:t>
            </a:r>
            <a:r>
              <a:rPr sz="1067" spc="-20" dirty="0">
                <a:solidFill>
                  <a:srgbClr val="52555A"/>
                </a:solidFill>
                <a:latin typeface="Calibri"/>
                <a:cs typeface="Calibri"/>
              </a:rPr>
              <a:t> </a:t>
            </a:r>
            <a:r>
              <a:rPr sz="1067" spc="-13" dirty="0">
                <a:solidFill>
                  <a:srgbClr val="52555A"/>
                </a:solidFill>
                <a:latin typeface="Calibri"/>
                <a:cs typeface="Calibri"/>
              </a:rPr>
              <a:t>España.</a:t>
            </a:r>
            <a:endParaRPr sz="1067" dirty="0">
              <a:latin typeface="Calibri"/>
              <a:cs typeface="Calibri"/>
            </a:endParaRPr>
          </a:p>
        </p:txBody>
      </p:sp>
      <p:sp>
        <p:nvSpPr>
          <p:cNvPr id="9" name="object 15">
            <a:extLst>
              <a:ext uri="{FF2B5EF4-FFF2-40B4-BE49-F238E27FC236}">
                <a16:creationId xmlns:a16="http://schemas.microsoft.com/office/drawing/2014/main" id="{35C999AC-A551-55DD-B8C4-319D602A7C07}"/>
              </a:ext>
            </a:extLst>
          </p:cNvPr>
          <p:cNvSpPr txBox="1"/>
          <p:nvPr/>
        </p:nvSpPr>
        <p:spPr>
          <a:xfrm>
            <a:off x="1770649" y="4861207"/>
            <a:ext cx="5229860" cy="667704"/>
          </a:xfrm>
          <a:prstGeom prst="rect">
            <a:avLst/>
          </a:prstGeom>
        </p:spPr>
        <p:txBody>
          <a:bodyPr vert="horz" wrap="square" lIns="0" tIns="26247" rIns="0" bIns="0" rtlCol="0">
            <a:spAutoFit/>
          </a:bodyPr>
          <a:lstStyle/>
          <a:p>
            <a:pPr marL="16933" marR="6773">
              <a:lnSpc>
                <a:spcPts val="1907"/>
              </a:lnSpc>
              <a:spcBef>
                <a:spcPts val="207"/>
              </a:spcBef>
            </a:pPr>
            <a:r>
              <a:rPr sz="1600" dirty="0">
                <a:solidFill>
                  <a:srgbClr val="52555A"/>
                </a:solidFill>
                <a:latin typeface="Calibri"/>
                <a:cs typeface="Calibri"/>
              </a:rPr>
              <a:t>Clasificación</a:t>
            </a:r>
            <a:r>
              <a:rPr sz="1600" spc="-47" dirty="0">
                <a:solidFill>
                  <a:srgbClr val="52555A"/>
                </a:solidFill>
                <a:latin typeface="Calibri"/>
                <a:cs typeface="Calibri"/>
              </a:rPr>
              <a:t> </a:t>
            </a:r>
            <a:r>
              <a:rPr sz="1600" dirty="0">
                <a:solidFill>
                  <a:srgbClr val="52555A"/>
                </a:solidFill>
                <a:latin typeface="Calibri"/>
                <a:cs typeface="Calibri"/>
              </a:rPr>
              <a:t>de</a:t>
            </a:r>
            <a:r>
              <a:rPr sz="1600" spc="-7" dirty="0">
                <a:solidFill>
                  <a:srgbClr val="52555A"/>
                </a:solidFill>
                <a:latin typeface="Calibri"/>
                <a:cs typeface="Calibri"/>
              </a:rPr>
              <a:t> </a:t>
            </a:r>
            <a:r>
              <a:rPr sz="1600" b="1" dirty="0">
                <a:solidFill>
                  <a:srgbClr val="3A6846"/>
                </a:solidFill>
                <a:latin typeface="Calibri"/>
                <a:cs typeface="Calibri"/>
              </a:rPr>
              <a:t>Intervenciones</a:t>
            </a:r>
            <a:r>
              <a:rPr sz="1600" b="1" spc="-40" dirty="0">
                <a:solidFill>
                  <a:srgbClr val="3A6846"/>
                </a:solidFill>
                <a:latin typeface="Calibri"/>
                <a:cs typeface="Calibri"/>
              </a:rPr>
              <a:t> </a:t>
            </a:r>
            <a:r>
              <a:rPr sz="1600" b="1" dirty="0">
                <a:solidFill>
                  <a:srgbClr val="3A6846"/>
                </a:solidFill>
                <a:latin typeface="Calibri"/>
                <a:cs typeface="Calibri"/>
              </a:rPr>
              <a:t>de</a:t>
            </a:r>
            <a:r>
              <a:rPr sz="1600" b="1" spc="-87" dirty="0">
                <a:solidFill>
                  <a:srgbClr val="3A6846"/>
                </a:solidFill>
                <a:latin typeface="Calibri"/>
                <a:cs typeface="Calibri"/>
              </a:rPr>
              <a:t> </a:t>
            </a:r>
            <a:r>
              <a:rPr sz="1600" b="1" dirty="0">
                <a:solidFill>
                  <a:srgbClr val="3A6846"/>
                </a:solidFill>
                <a:latin typeface="Calibri"/>
                <a:cs typeface="Calibri"/>
              </a:rPr>
              <a:t>Enfermería</a:t>
            </a:r>
            <a:r>
              <a:rPr sz="1600" b="1" spc="-87" dirty="0">
                <a:solidFill>
                  <a:srgbClr val="3A6846"/>
                </a:solidFill>
                <a:latin typeface="Calibri"/>
                <a:cs typeface="Calibri"/>
              </a:rPr>
              <a:t> </a:t>
            </a:r>
            <a:r>
              <a:rPr sz="1600" b="1" dirty="0">
                <a:solidFill>
                  <a:srgbClr val="3A6846"/>
                </a:solidFill>
                <a:latin typeface="Calibri"/>
                <a:cs typeface="Calibri"/>
              </a:rPr>
              <a:t>(NIC)</a:t>
            </a:r>
            <a:r>
              <a:rPr sz="1600" b="1" dirty="0">
                <a:solidFill>
                  <a:srgbClr val="52555A"/>
                </a:solidFill>
                <a:latin typeface="Calibri"/>
                <a:cs typeface="Calibri"/>
              </a:rPr>
              <a:t>,</a:t>
            </a:r>
            <a:r>
              <a:rPr sz="1600" b="1" spc="-27" dirty="0">
                <a:solidFill>
                  <a:srgbClr val="52555A"/>
                </a:solidFill>
                <a:latin typeface="Calibri"/>
                <a:cs typeface="Calibri"/>
              </a:rPr>
              <a:t> </a:t>
            </a:r>
            <a:r>
              <a:rPr sz="1600" b="1" dirty="0">
                <a:solidFill>
                  <a:srgbClr val="3A6846"/>
                </a:solidFill>
                <a:latin typeface="Calibri"/>
                <a:cs typeface="Calibri"/>
              </a:rPr>
              <a:t>8</a:t>
            </a:r>
            <a:r>
              <a:rPr sz="1600" b="1" spc="-7" dirty="0">
                <a:solidFill>
                  <a:srgbClr val="3A6846"/>
                </a:solidFill>
                <a:latin typeface="Calibri"/>
                <a:cs typeface="Calibri"/>
              </a:rPr>
              <a:t> </a:t>
            </a:r>
            <a:r>
              <a:rPr sz="1600" b="1" spc="-13" dirty="0">
                <a:solidFill>
                  <a:srgbClr val="3A6846"/>
                </a:solidFill>
                <a:latin typeface="Calibri"/>
                <a:cs typeface="Calibri"/>
              </a:rPr>
              <a:t>edición</a:t>
            </a:r>
            <a:r>
              <a:rPr sz="1600" spc="-13" dirty="0">
                <a:solidFill>
                  <a:srgbClr val="52555A"/>
                </a:solidFill>
                <a:latin typeface="Calibri"/>
                <a:cs typeface="Calibri"/>
              </a:rPr>
              <a:t>. Wagner</a:t>
            </a:r>
            <a:r>
              <a:rPr sz="1600" spc="-40" dirty="0">
                <a:solidFill>
                  <a:srgbClr val="52555A"/>
                </a:solidFill>
                <a:latin typeface="Calibri"/>
                <a:cs typeface="Calibri"/>
              </a:rPr>
              <a:t> </a:t>
            </a:r>
            <a:r>
              <a:rPr sz="1600" dirty="0">
                <a:solidFill>
                  <a:srgbClr val="52555A"/>
                </a:solidFill>
                <a:latin typeface="Calibri"/>
                <a:cs typeface="Calibri"/>
              </a:rPr>
              <a:t>&amp;</a:t>
            </a:r>
            <a:r>
              <a:rPr sz="1600" spc="20" dirty="0">
                <a:solidFill>
                  <a:srgbClr val="52555A"/>
                </a:solidFill>
                <a:latin typeface="Calibri"/>
                <a:cs typeface="Calibri"/>
              </a:rPr>
              <a:t> </a:t>
            </a:r>
            <a:r>
              <a:rPr sz="1600" spc="-13" dirty="0">
                <a:solidFill>
                  <a:srgbClr val="52555A"/>
                </a:solidFill>
                <a:latin typeface="Calibri"/>
                <a:cs typeface="Calibri"/>
              </a:rPr>
              <a:t>Butcher.</a:t>
            </a:r>
            <a:endParaRPr sz="1600">
              <a:latin typeface="Calibri"/>
              <a:cs typeface="Calibri"/>
            </a:endParaRPr>
          </a:p>
          <a:p>
            <a:pPr marL="16933">
              <a:lnSpc>
                <a:spcPts val="1233"/>
              </a:lnSpc>
            </a:pPr>
            <a:r>
              <a:rPr sz="1067" dirty="0">
                <a:solidFill>
                  <a:srgbClr val="52555A"/>
                </a:solidFill>
                <a:latin typeface="Calibri"/>
                <a:cs typeface="Calibri"/>
              </a:rPr>
              <a:t>Copyright</a:t>
            </a:r>
            <a:r>
              <a:rPr sz="1067" spc="-7" dirty="0">
                <a:solidFill>
                  <a:srgbClr val="52555A"/>
                </a:solidFill>
                <a:latin typeface="Calibri"/>
                <a:cs typeface="Calibri"/>
              </a:rPr>
              <a:t> </a:t>
            </a:r>
            <a:r>
              <a:rPr sz="1067" dirty="0">
                <a:solidFill>
                  <a:srgbClr val="52555A"/>
                </a:solidFill>
                <a:latin typeface="Calibri"/>
                <a:cs typeface="Calibri"/>
              </a:rPr>
              <a:t>©</a:t>
            </a:r>
            <a:r>
              <a:rPr sz="1067" spc="-67" dirty="0">
                <a:solidFill>
                  <a:srgbClr val="52555A"/>
                </a:solidFill>
                <a:latin typeface="Calibri"/>
                <a:cs typeface="Calibri"/>
              </a:rPr>
              <a:t> </a:t>
            </a:r>
            <a:r>
              <a:rPr sz="1067" dirty="0">
                <a:solidFill>
                  <a:srgbClr val="52555A"/>
                </a:solidFill>
                <a:latin typeface="Calibri"/>
                <a:cs typeface="Calibri"/>
              </a:rPr>
              <a:t>2024</a:t>
            </a:r>
            <a:r>
              <a:rPr sz="1067" spc="-93" dirty="0">
                <a:solidFill>
                  <a:srgbClr val="52555A"/>
                </a:solidFill>
                <a:latin typeface="Calibri"/>
                <a:cs typeface="Calibri"/>
              </a:rPr>
              <a:t> </a:t>
            </a:r>
            <a:r>
              <a:rPr sz="1067" dirty="0">
                <a:solidFill>
                  <a:srgbClr val="52555A"/>
                </a:solidFill>
                <a:latin typeface="Calibri"/>
                <a:cs typeface="Calibri"/>
              </a:rPr>
              <a:t>Elsevier</a:t>
            </a:r>
            <a:r>
              <a:rPr sz="1067" spc="-20" dirty="0">
                <a:solidFill>
                  <a:srgbClr val="52555A"/>
                </a:solidFill>
                <a:latin typeface="Calibri"/>
                <a:cs typeface="Calibri"/>
              </a:rPr>
              <a:t> </a:t>
            </a:r>
            <a:r>
              <a:rPr sz="1067" spc="-13" dirty="0">
                <a:solidFill>
                  <a:srgbClr val="52555A"/>
                </a:solidFill>
                <a:latin typeface="Calibri"/>
                <a:cs typeface="Calibri"/>
              </a:rPr>
              <a:t>España.</a:t>
            </a:r>
            <a:endParaRPr sz="1067">
              <a:latin typeface="Calibri"/>
              <a:cs typeface="Calibri"/>
            </a:endParaRPr>
          </a:p>
        </p:txBody>
      </p:sp>
      <p:sp>
        <p:nvSpPr>
          <p:cNvPr id="11" name="object 17">
            <a:extLst>
              <a:ext uri="{FF2B5EF4-FFF2-40B4-BE49-F238E27FC236}">
                <a16:creationId xmlns:a16="http://schemas.microsoft.com/office/drawing/2014/main" id="{1D46A996-5FFD-7B6D-DE1F-0A03A8751F4F}"/>
              </a:ext>
            </a:extLst>
          </p:cNvPr>
          <p:cNvSpPr txBox="1"/>
          <p:nvPr/>
        </p:nvSpPr>
        <p:spPr>
          <a:xfrm>
            <a:off x="1760488" y="2572667"/>
            <a:ext cx="5408505" cy="668623"/>
          </a:xfrm>
          <a:prstGeom prst="rect">
            <a:avLst/>
          </a:prstGeom>
        </p:spPr>
        <p:txBody>
          <a:bodyPr vert="horz" wrap="square" lIns="0" tIns="16933" rIns="0" bIns="0" rtlCol="0">
            <a:spAutoFit/>
          </a:bodyPr>
          <a:lstStyle/>
          <a:p>
            <a:pPr marL="16933">
              <a:lnSpc>
                <a:spcPts val="1913"/>
              </a:lnSpc>
              <a:spcBef>
                <a:spcPts val="133"/>
              </a:spcBef>
            </a:pPr>
            <a:r>
              <a:rPr sz="1600" b="1" spc="-13" dirty="0">
                <a:solidFill>
                  <a:srgbClr val="527CB3"/>
                </a:solidFill>
                <a:latin typeface="Calibri"/>
                <a:cs typeface="Calibri"/>
              </a:rPr>
              <a:t>Diagnósticos</a:t>
            </a:r>
            <a:r>
              <a:rPr sz="1600" b="1" spc="-27" dirty="0">
                <a:solidFill>
                  <a:srgbClr val="527CB3"/>
                </a:solidFill>
                <a:latin typeface="Calibri"/>
                <a:cs typeface="Calibri"/>
              </a:rPr>
              <a:t> </a:t>
            </a:r>
            <a:r>
              <a:rPr sz="1600" b="1" dirty="0">
                <a:solidFill>
                  <a:srgbClr val="527CB3"/>
                </a:solidFill>
                <a:latin typeface="Calibri"/>
                <a:cs typeface="Calibri"/>
              </a:rPr>
              <a:t>Enfermeros</a:t>
            </a:r>
            <a:r>
              <a:rPr sz="1600" dirty="0">
                <a:solidFill>
                  <a:srgbClr val="52555A"/>
                </a:solidFill>
                <a:latin typeface="Calibri"/>
                <a:cs typeface="Calibri"/>
              </a:rPr>
              <a:t>.</a:t>
            </a:r>
            <a:r>
              <a:rPr sz="1600" spc="13" dirty="0">
                <a:solidFill>
                  <a:srgbClr val="52555A"/>
                </a:solidFill>
                <a:latin typeface="Calibri"/>
                <a:cs typeface="Calibri"/>
              </a:rPr>
              <a:t> </a:t>
            </a:r>
            <a:r>
              <a:rPr sz="1600" spc="-13" dirty="0">
                <a:solidFill>
                  <a:srgbClr val="52555A"/>
                </a:solidFill>
                <a:latin typeface="Calibri"/>
                <a:cs typeface="Calibri"/>
              </a:rPr>
              <a:t>Definiciones </a:t>
            </a:r>
            <a:r>
              <a:rPr sz="1600" dirty="0">
                <a:solidFill>
                  <a:srgbClr val="52555A"/>
                </a:solidFill>
                <a:latin typeface="Calibri"/>
                <a:cs typeface="Calibri"/>
              </a:rPr>
              <a:t>y</a:t>
            </a:r>
            <a:r>
              <a:rPr sz="1600" spc="-7" dirty="0">
                <a:solidFill>
                  <a:srgbClr val="52555A"/>
                </a:solidFill>
                <a:latin typeface="Calibri"/>
                <a:cs typeface="Calibri"/>
              </a:rPr>
              <a:t> </a:t>
            </a:r>
            <a:r>
              <a:rPr sz="1600" dirty="0">
                <a:solidFill>
                  <a:srgbClr val="52555A"/>
                </a:solidFill>
                <a:latin typeface="Calibri"/>
                <a:cs typeface="Calibri"/>
              </a:rPr>
              <a:t>clasificación</a:t>
            </a:r>
            <a:r>
              <a:rPr sz="1600" spc="-27" dirty="0">
                <a:solidFill>
                  <a:srgbClr val="52555A"/>
                </a:solidFill>
                <a:latin typeface="Calibri"/>
                <a:cs typeface="Calibri"/>
              </a:rPr>
              <a:t> </a:t>
            </a:r>
            <a:r>
              <a:rPr sz="1600" dirty="0">
                <a:solidFill>
                  <a:srgbClr val="52555A"/>
                </a:solidFill>
                <a:latin typeface="Calibri"/>
                <a:cs typeface="Calibri"/>
              </a:rPr>
              <a:t>2024-</a:t>
            </a:r>
            <a:r>
              <a:rPr sz="1600" spc="-13" dirty="0">
                <a:solidFill>
                  <a:srgbClr val="52555A"/>
                </a:solidFill>
                <a:latin typeface="Calibri"/>
                <a:cs typeface="Calibri"/>
              </a:rPr>
              <a:t>2026.</a:t>
            </a:r>
            <a:endParaRPr sz="1600" dirty="0">
              <a:latin typeface="Calibri"/>
              <a:cs typeface="Calibri"/>
            </a:endParaRPr>
          </a:p>
          <a:p>
            <a:pPr marL="16933">
              <a:lnSpc>
                <a:spcPts val="1913"/>
              </a:lnSpc>
            </a:pPr>
            <a:r>
              <a:rPr sz="1600" b="1" dirty="0">
                <a:solidFill>
                  <a:srgbClr val="527CB3"/>
                </a:solidFill>
                <a:latin typeface="Calibri"/>
                <a:cs typeface="Calibri"/>
              </a:rPr>
              <a:t>13</a:t>
            </a:r>
            <a:r>
              <a:rPr sz="1600" b="1" spc="-87" dirty="0">
                <a:solidFill>
                  <a:srgbClr val="527CB3"/>
                </a:solidFill>
                <a:latin typeface="Calibri"/>
                <a:cs typeface="Calibri"/>
              </a:rPr>
              <a:t> </a:t>
            </a:r>
            <a:r>
              <a:rPr sz="1600" b="1" dirty="0">
                <a:solidFill>
                  <a:srgbClr val="527CB3"/>
                </a:solidFill>
                <a:latin typeface="Calibri"/>
                <a:cs typeface="Calibri"/>
              </a:rPr>
              <a:t>edición.</a:t>
            </a:r>
            <a:r>
              <a:rPr sz="1600" b="1" spc="-67" dirty="0">
                <a:solidFill>
                  <a:srgbClr val="527CB3"/>
                </a:solidFill>
                <a:latin typeface="Calibri"/>
                <a:cs typeface="Calibri"/>
              </a:rPr>
              <a:t> </a:t>
            </a:r>
            <a:r>
              <a:rPr sz="1600" b="1" dirty="0">
                <a:solidFill>
                  <a:srgbClr val="527CB3"/>
                </a:solidFill>
                <a:latin typeface="Calibri"/>
                <a:cs typeface="Calibri"/>
              </a:rPr>
              <a:t>NANDA</a:t>
            </a:r>
            <a:r>
              <a:rPr sz="1600" b="1" spc="-33" dirty="0">
                <a:solidFill>
                  <a:srgbClr val="527CB3"/>
                </a:solidFill>
                <a:latin typeface="Calibri"/>
                <a:cs typeface="Calibri"/>
              </a:rPr>
              <a:t> </a:t>
            </a:r>
            <a:r>
              <a:rPr sz="1600" dirty="0">
                <a:solidFill>
                  <a:srgbClr val="52555A"/>
                </a:solidFill>
                <a:latin typeface="Calibri"/>
                <a:cs typeface="Calibri"/>
              </a:rPr>
              <a:t>International.</a:t>
            </a:r>
            <a:r>
              <a:rPr sz="1600" spc="-47" dirty="0">
                <a:solidFill>
                  <a:srgbClr val="52555A"/>
                </a:solidFill>
                <a:latin typeface="Calibri"/>
                <a:cs typeface="Calibri"/>
              </a:rPr>
              <a:t> </a:t>
            </a:r>
            <a:r>
              <a:rPr sz="1600" dirty="0">
                <a:solidFill>
                  <a:srgbClr val="52555A"/>
                </a:solidFill>
                <a:latin typeface="Calibri"/>
                <a:cs typeface="Calibri"/>
              </a:rPr>
              <a:t>Herdman,</a:t>
            </a:r>
            <a:r>
              <a:rPr sz="1600" spc="-47" dirty="0">
                <a:solidFill>
                  <a:srgbClr val="52555A"/>
                </a:solidFill>
                <a:latin typeface="Calibri"/>
                <a:cs typeface="Calibri"/>
              </a:rPr>
              <a:t> </a:t>
            </a:r>
            <a:r>
              <a:rPr sz="1600" spc="-73" dirty="0">
                <a:solidFill>
                  <a:srgbClr val="52555A"/>
                </a:solidFill>
                <a:latin typeface="Calibri"/>
                <a:cs typeface="Calibri"/>
              </a:rPr>
              <a:t>T.</a:t>
            </a:r>
            <a:r>
              <a:rPr sz="1600" spc="-13" dirty="0">
                <a:solidFill>
                  <a:srgbClr val="52555A"/>
                </a:solidFill>
                <a:latin typeface="Calibri"/>
                <a:cs typeface="Calibri"/>
              </a:rPr>
              <a:t> Heather.</a:t>
            </a:r>
            <a:endParaRPr sz="1600" dirty="0">
              <a:latin typeface="Calibri"/>
              <a:cs typeface="Calibri"/>
            </a:endParaRPr>
          </a:p>
          <a:p>
            <a:pPr marL="16933">
              <a:spcBef>
                <a:spcPts val="20"/>
              </a:spcBef>
            </a:pPr>
            <a:r>
              <a:rPr sz="1067" dirty="0">
                <a:solidFill>
                  <a:srgbClr val="52555A"/>
                </a:solidFill>
                <a:latin typeface="Calibri"/>
                <a:cs typeface="Calibri"/>
              </a:rPr>
              <a:t>Copyright</a:t>
            </a:r>
            <a:r>
              <a:rPr sz="1067" spc="7" dirty="0">
                <a:solidFill>
                  <a:srgbClr val="52555A"/>
                </a:solidFill>
                <a:latin typeface="Calibri"/>
                <a:cs typeface="Calibri"/>
              </a:rPr>
              <a:t> </a:t>
            </a:r>
            <a:r>
              <a:rPr sz="1067" dirty="0">
                <a:solidFill>
                  <a:srgbClr val="52555A"/>
                </a:solidFill>
                <a:latin typeface="Calibri"/>
                <a:cs typeface="Calibri"/>
              </a:rPr>
              <a:t>©</a:t>
            </a:r>
            <a:r>
              <a:rPr sz="1067" spc="-47" dirty="0">
                <a:solidFill>
                  <a:srgbClr val="52555A"/>
                </a:solidFill>
                <a:latin typeface="Calibri"/>
                <a:cs typeface="Calibri"/>
              </a:rPr>
              <a:t> </a:t>
            </a:r>
            <a:r>
              <a:rPr sz="1067" spc="-13" dirty="0">
                <a:solidFill>
                  <a:srgbClr val="52555A"/>
                </a:solidFill>
                <a:latin typeface="Calibri"/>
                <a:cs typeface="Calibri"/>
              </a:rPr>
              <a:t>2025</a:t>
            </a:r>
            <a:r>
              <a:rPr sz="1067" spc="-93" dirty="0">
                <a:solidFill>
                  <a:srgbClr val="52555A"/>
                </a:solidFill>
                <a:latin typeface="Calibri"/>
                <a:cs typeface="Calibri"/>
              </a:rPr>
              <a:t> </a:t>
            </a:r>
            <a:r>
              <a:rPr sz="1067" dirty="0">
                <a:solidFill>
                  <a:srgbClr val="52555A"/>
                </a:solidFill>
                <a:latin typeface="Calibri"/>
                <a:cs typeface="Calibri"/>
              </a:rPr>
              <a:t>Elsevier</a:t>
            </a:r>
            <a:r>
              <a:rPr sz="1067" spc="-7" dirty="0">
                <a:solidFill>
                  <a:srgbClr val="52555A"/>
                </a:solidFill>
                <a:latin typeface="Calibri"/>
                <a:cs typeface="Calibri"/>
              </a:rPr>
              <a:t> </a:t>
            </a:r>
            <a:r>
              <a:rPr sz="1067" spc="-13" dirty="0">
                <a:solidFill>
                  <a:srgbClr val="52555A"/>
                </a:solidFill>
                <a:latin typeface="Calibri"/>
                <a:cs typeface="Calibri"/>
              </a:rPr>
              <a:t>España.</a:t>
            </a:r>
            <a:endParaRPr sz="1067" dirty="0">
              <a:latin typeface="Calibri"/>
              <a:cs typeface="Calibri"/>
            </a:endParaRPr>
          </a:p>
        </p:txBody>
      </p:sp>
      <p:grpSp>
        <p:nvGrpSpPr>
          <p:cNvPr id="12" name="object 18">
            <a:extLst>
              <a:ext uri="{FF2B5EF4-FFF2-40B4-BE49-F238E27FC236}">
                <a16:creationId xmlns:a16="http://schemas.microsoft.com/office/drawing/2014/main" id="{0EE2A1AB-D80B-99A6-53E4-52553FFCC22C}"/>
              </a:ext>
            </a:extLst>
          </p:cNvPr>
          <p:cNvGrpSpPr/>
          <p:nvPr/>
        </p:nvGrpSpPr>
        <p:grpSpPr>
          <a:xfrm>
            <a:off x="398047" y="2260090"/>
            <a:ext cx="1435100" cy="3721100"/>
            <a:chOff x="114300" y="876300"/>
            <a:chExt cx="1076325" cy="2790825"/>
          </a:xfrm>
        </p:grpSpPr>
        <p:pic>
          <p:nvPicPr>
            <p:cNvPr id="15" name="object 21">
              <a:extLst>
                <a:ext uri="{FF2B5EF4-FFF2-40B4-BE49-F238E27FC236}">
                  <a16:creationId xmlns:a16="http://schemas.microsoft.com/office/drawing/2014/main" id="{AAD0A02E-1E5F-5AE4-A81E-E4EBF21CFB8A}"/>
                </a:ext>
              </a:extLst>
            </p:cNvPr>
            <p:cNvPicPr/>
            <p:nvPr/>
          </p:nvPicPr>
          <p:blipFill>
            <a:blip r:embed="rId2" cstate="print"/>
            <a:stretch>
              <a:fillRect/>
            </a:stretch>
          </p:blipFill>
          <p:spPr>
            <a:xfrm>
              <a:off x="171450" y="1933575"/>
              <a:ext cx="723900" cy="695325"/>
            </a:xfrm>
            <a:prstGeom prst="rect">
              <a:avLst/>
            </a:prstGeom>
          </p:spPr>
        </p:pic>
        <p:pic>
          <p:nvPicPr>
            <p:cNvPr id="16" name="object 22">
              <a:extLst>
                <a:ext uri="{FF2B5EF4-FFF2-40B4-BE49-F238E27FC236}">
                  <a16:creationId xmlns:a16="http://schemas.microsoft.com/office/drawing/2014/main" id="{176999C7-5C02-6DCE-BD3A-4437895AFB15}"/>
                </a:ext>
              </a:extLst>
            </p:cNvPr>
            <p:cNvPicPr/>
            <p:nvPr/>
          </p:nvPicPr>
          <p:blipFill>
            <a:blip r:embed="rId3" cstate="print"/>
            <a:stretch>
              <a:fillRect/>
            </a:stretch>
          </p:blipFill>
          <p:spPr>
            <a:xfrm>
              <a:off x="142875" y="2628900"/>
              <a:ext cx="1038225" cy="1038225"/>
            </a:xfrm>
            <a:prstGeom prst="rect">
              <a:avLst/>
            </a:prstGeom>
          </p:spPr>
        </p:pic>
        <p:pic>
          <p:nvPicPr>
            <p:cNvPr id="17" name="object 23">
              <a:extLst>
                <a:ext uri="{FF2B5EF4-FFF2-40B4-BE49-F238E27FC236}">
                  <a16:creationId xmlns:a16="http://schemas.microsoft.com/office/drawing/2014/main" id="{4001E840-F93B-F377-E11F-F19F2DD4DDE8}"/>
                </a:ext>
              </a:extLst>
            </p:cNvPr>
            <p:cNvPicPr/>
            <p:nvPr/>
          </p:nvPicPr>
          <p:blipFill>
            <a:blip r:embed="rId4" cstate="print"/>
            <a:stretch>
              <a:fillRect/>
            </a:stretch>
          </p:blipFill>
          <p:spPr>
            <a:xfrm>
              <a:off x="114300" y="876300"/>
              <a:ext cx="1076325" cy="1085850"/>
            </a:xfrm>
            <a:prstGeom prst="rect">
              <a:avLst/>
            </a:prstGeom>
          </p:spPr>
        </p:pic>
      </p:grpSp>
      <p:sp>
        <p:nvSpPr>
          <p:cNvPr id="18" name="object 24">
            <a:extLst>
              <a:ext uri="{FF2B5EF4-FFF2-40B4-BE49-F238E27FC236}">
                <a16:creationId xmlns:a16="http://schemas.microsoft.com/office/drawing/2014/main" id="{92802827-ED0A-5C5C-A8F8-A1966F94F257}"/>
              </a:ext>
            </a:extLst>
          </p:cNvPr>
          <p:cNvSpPr txBox="1"/>
          <p:nvPr/>
        </p:nvSpPr>
        <p:spPr>
          <a:xfrm>
            <a:off x="7747606" y="2496806"/>
            <a:ext cx="4232487" cy="1010062"/>
          </a:xfrm>
          <a:prstGeom prst="rect">
            <a:avLst/>
          </a:prstGeom>
        </p:spPr>
        <p:txBody>
          <a:bodyPr vert="horz" wrap="square" lIns="0" tIns="19473" rIns="0" bIns="0" rtlCol="0">
            <a:spAutoFit/>
          </a:bodyPr>
          <a:lstStyle/>
          <a:p>
            <a:pPr marL="16933" marR="6773">
              <a:lnSpc>
                <a:spcPct val="99200"/>
              </a:lnSpc>
              <a:spcBef>
                <a:spcPts val="153"/>
              </a:spcBef>
            </a:pPr>
            <a:r>
              <a:rPr sz="1600" b="1" dirty="0">
                <a:solidFill>
                  <a:srgbClr val="2D2D2D"/>
                </a:solidFill>
                <a:latin typeface="Calibri"/>
                <a:cs typeface="Calibri"/>
              </a:rPr>
              <a:t>56</a:t>
            </a:r>
            <a:r>
              <a:rPr sz="1600" b="1" spc="-33" dirty="0">
                <a:solidFill>
                  <a:srgbClr val="2D2D2D"/>
                </a:solidFill>
                <a:latin typeface="Calibri"/>
                <a:cs typeface="Calibri"/>
              </a:rPr>
              <a:t> </a:t>
            </a:r>
            <a:r>
              <a:rPr sz="1600" b="1" spc="-13" dirty="0">
                <a:solidFill>
                  <a:srgbClr val="2D2D2D"/>
                </a:solidFill>
                <a:latin typeface="Calibri"/>
                <a:cs typeface="Calibri"/>
              </a:rPr>
              <a:t>nuevos</a:t>
            </a:r>
            <a:r>
              <a:rPr sz="1600" b="1" spc="-60" dirty="0">
                <a:solidFill>
                  <a:srgbClr val="2D2D2D"/>
                </a:solidFill>
                <a:latin typeface="Calibri"/>
                <a:cs typeface="Calibri"/>
              </a:rPr>
              <a:t> </a:t>
            </a:r>
            <a:r>
              <a:rPr sz="1600" b="1" dirty="0">
                <a:solidFill>
                  <a:srgbClr val="2D2D2D"/>
                </a:solidFill>
                <a:latin typeface="Calibri"/>
                <a:cs typeface="Calibri"/>
              </a:rPr>
              <a:t>+</a:t>
            </a:r>
            <a:r>
              <a:rPr sz="1600" b="1" spc="-20" dirty="0">
                <a:solidFill>
                  <a:srgbClr val="2D2D2D"/>
                </a:solidFill>
                <a:latin typeface="Calibri"/>
                <a:cs typeface="Calibri"/>
              </a:rPr>
              <a:t> </a:t>
            </a:r>
            <a:r>
              <a:rPr sz="1600" b="1" dirty="0">
                <a:solidFill>
                  <a:srgbClr val="2D2D2D"/>
                </a:solidFill>
                <a:latin typeface="Calibri"/>
                <a:cs typeface="Calibri"/>
              </a:rPr>
              <a:t>98</a:t>
            </a:r>
            <a:r>
              <a:rPr sz="1600" b="1" spc="-27" dirty="0">
                <a:solidFill>
                  <a:srgbClr val="2D2D2D"/>
                </a:solidFill>
                <a:latin typeface="Calibri"/>
                <a:cs typeface="Calibri"/>
              </a:rPr>
              <a:t> </a:t>
            </a:r>
            <a:r>
              <a:rPr sz="1600" b="1" dirty="0">
                <a:solidFill>
                  <a:srgbClr val="2D2D2D"/>
                </a:solidFill>
                <a:latin typeface="Calibri"/>
                <a:cs typeface="Calibri"/>
              </a:rPr>
              <a:t>reasignados</a:t>
            </a:r>
            <a:r>
              <a:rPr sz="1600" b="1" spc="-20" dirty="0">
                <a:solidFill>
                  <a:srgbClr val="2D2D2D"/>
                </a:solidFill>
                <a:latin typeface="Calibri"/>
                <a:cs typeface="Calibri"/>
              </a:rPr>
              <a:t> </a:t>
            </a:r>
            <a:r>
              <a:rPr sz="1600" dirty="0">
                <a:solidFill>
                  <a:srgbClr val="2D2D2D"/>
                </a:solidFill>
                <a:latin typeface="Calibri"/>
                <a:cs typeface="Calibri"/>
              </a:rPr>
              <a:t>(nuevos</a:t>
            </a:r>
            <a:r>
              <a:rPr sz="1600" spc="-40" dirty="0">
                <a:solidFill>
                  <a:srgbClr val="2D2D2D"/>
                </a:solidFill>
                <a:latin typeface="Calibri"/>
                <a:cs typeface="Calibri"/>
              </a:rPr>
              <a:t> </a:t>
            </a:r>
            <a:r>
              <a:rPr sz="1600" dirty="0">
                <a:solidFill>
                  <a:srgbClr val="2D2D2D"/>
                </a:solidFill>
                <a:latin typeface="Calibri"/>
                <a:cs typeface="Calibri"/>
              </a:rPr>
              <a:t>códigos)</a:t>
            </a:r>
            <a:r>
              <a:rPr sz="1600" spc="-7" dirty="0">
                <a:solidFill>
                  <a:srgbClr val="2D2D2D"/>
                </a:solidFill>
                <a:latin typeface="Calibri"/>
                <a:cs typeface="Calibri"/>
              </a:rPr>
              <a:t> </a:t>
            </a:r>
            <a:r>
              <a:rPr sz="1600" spc="-33" dirty="0">
                <a:solidFill>
                  <a:srgbClr val="2D2D2D"/>
                </a:solidFill>
                <a:latin typeface="Calibri"/>
                <a:cs typeface="Calibri"/>
              </a:rPr>
              <a:t>=&gt; </a:t>
            </a:r>
            <a:r>
              <a:rPr sz="1600" dirty="0">
                <a:solidFill>
                  <a:srgbClr val="FF0000"/>
                </a:solidFill>
                <a:latin typeface="Calibri"/>
                <a:cs typeface="Calibri"/>
              </a:rPr>
              <a:t>Cambios</a:t>
            </a:r>
            <a:r>
              <a:rPr sz="1600" spc="-27" dirty="0">
                <a:solidFill>
                  <a:srgbClr val="FF0000"/>
                </a:solidFill>
                <a:latin typeface="Calibri"/>
                <a:cs typeface="Calibri"/>
              </a:rPr>
              <a:t> </a:t>
            </a:r>
            <a:r>
              <a:rPr sz="1600" dirty="0">
                <a:solidFill>
                  <a:srgbClr val="FF0000"/>
                </a:solidFill>
                <a:latin typeface="Calibri"/>
                <a:cs typeface="Calibri"/>
              </a:rPr>
              <a:t>en</a:t>
            </a:r>
            <a:r>
              <a:rPr sz="1600" spc="-40" dirty="0">
                <a:solidFill>
                  <a:srgbClr val="FF0000"/>
                </a:solidFill>
                <a:latin typeface="Calibri"/>
                <a:cs typeface="Calibri"/>
              </a:rPr>
              <a:t> </a:t>
            </a:r>
            <a:r>
              <a:rPr sz="1600" dirty="0">
                <a:solidFill>
                  <a:srgbClr val="FF0000"/>
                </a:solidFill>
                <a:latin typeface="Calibri"/>
                <a:cs typeface="Calibri"/>
              </a:rPr>
              <a:t>códigos</a:t>
            </a:r>
            <a:r>
              <a:rPr sz="1600" spc="-20" dirty="0">
                <a:solidFill>
                  <a:srgbClr val="FF0000"/>
                </a:solidFill>
                <a:latin typeface="Calibri"/>
                <a:cs typeface="Calibri"/>
              </a:rPr>
              <a:t> </a:t>
            </a:r>
            <a:r>
              <a:rPr sz="1600" dirty="0">
                <a:solidFill>
                  <a:srgbClr val="FF0000"/>
                </a:solidFill>
                <a:latin typeface="Calibri"/>
                <a:cs typeface="Calibri"/>
              </a:rPr>
              <a:t>en</a:t>
            </a:r>
            <a:r>
              <a:rPr sz="1600" spc="-40" dirty="0">
                <a:solidFill>
                  <a:srgbClr val="FF0000"/>
                </a:solidFill>
                <a:latin typeface="Calibri"/>
                <a:cs typeface="Calibri"/>
              </a:rPr>
              <a:t> </a:t>
            </a:r>
            <a:r>
              <a:rPr sz="1600" dirty="0">
                <a:solidFill>
                  <a:srgbClr val="FF0000"/>
                </a:solidFill>
                <a:latin typeface="Calibri"/>
                <a:cs typeface="Calibri"/>
              </a:rPr>
              <a:t>más</a:t>
            </a:r>
            <a:r>
              <a:rPr sz="1600" spc="-20" dirty="0">
                <a:solidFill>
                  <a:srgbClr val="FF0000"/>
                </a:solidFill>
                <a:latin typeface="Calibri"/>
                <a:cs typeface="Calibri"/>
              </a:rPr>
              <a:t> </a:t>
            </a:r>
            <a:r>
              <a:rPr sz="1600" dirty="0">
                <a:solidFill>
                  <a:srgbClr val="FF0000"/>
                </a:solidFill>
                <a:latin typeface="Calibri"/>
                <a:cs typeface="Calibri"/>
              </a:rPr>
              <a:t>del</a:t>
            </a:r>
            <a:r>
              <a:rPr sz="1600" spc="27" dirty="0">
                <a:solidFill>
                  <a:srgbClr val="FF0000"/>
                </a:solidFill>
                <a:latin typeface="Calibri"/>
                <a:cs typeface="Calibri"/>
              </a:rPr>
              <a:t> </a:t>
            </a:r>
            <a:r>
              <a:rPr sz="1600" dirty="0">
                <a:solidFill>
                  <a:srgbClr val="FF0000"/>
                </a:solidFill>
                <a:latin typeface="Calibri"/>
                <a:cs typeface="Calibri"/>
              </a:rPr>
              <a:t>50%</a:t>
            </a:r>
            <a:r>
              <a:rPr sz="1600" spc="-40" dirty="0">
                <a:solidFill>
                  <a:srgbClr val="FF0000"/>
                </a:solidFill>
                <a:latin typeface="Calibri"/>
                <a:cs typeface="Calibri"/>
              </a:rPr>
              <a:t> </a:t>
            </a:r>
            <a:r>
              <a:rPr sz="1600" dirty="0">
                <a:solidFill>
                  <a:srgbClr val="FF0000"/>
                </a:solidFill>
                <a:latin typeface="Calibri"/>
                <a:cs typeface="Calibri"/>
              </a:rPr>
              <a:t>de</a:t>
            </a:r>
            <a:r>
              <a:rPr sz="1600" spc="-87" dirty="0">
                <a:solidFill>
                  <a:srgbClr val="FF0000"/>
                </a:solidFill>
                <a:latin typeface="Calibri"/>
                <a:cs typeface="Calibri"/>
              </a:rPr>
              <a:t> </a:t>
            </a:r>
            <a:r>
              <a:rPr sz="1600" spc="-13" dirty="0">
                <a:solidFill>
                  <a:srgbClr val="FF0000"/>
                </a:solidFill>
                <a:latin typeface="Calibri"/>
                <a:cs typeface="Calibri"/>
              </a:rPr>
              <a:t>elementos. </a:t>
            </a:r>
            <a:r>
              <a:rPr sz="1600" dirty="0">
                <a:solidFill>
                  <a:srgbClr val="FF0000"/>
                </a:solidFill>
                <a:latin typeface="Calibri"/>
                <a:cs typeface="Calibri"/>
              </a:rPr>
              <a:t>Nuevos</a:t>
            </a:r>
            <a:r>
              <a:rPr sz="1600" spc="-20" dirty="0">
                <a:solidFill>
                  <a:srgbClr val="FF0000"/>
                </a:solidFill>
                <a:latin typeface="Calibri"/>
                <a:cs typeface="Calibri"/>
              </a:rPr>
              <a:t> </a:t>
            </a:r>
            <a:r>
              <a:rPr sz="1600" dirty="0">
                <a:solidFill>
                  <a:srgbClr val="FF0000"/>
                </a:solidFill>
                <a:latin typeface="Calibri"/>
                <a:cs typeface="Calibri"/>
              </a:rPr>
              <a:t>ejes</a:t>
            </a:r>
            <a:r>
              <a:rPr sz="1600" spc="-13" dirty="0">
                <a:solidFill>
                  <a:srgbClr val="FF0000"/>
                </a:solidFill>
                <a:latin typeface="Calibri"/>
                <a:cs typeface="Calibri"/>
              </a:rPr>
              <a:t> </a:t>
            </a:r>
            <a:r>
              <a:rPr sz="1600" dirty="0">
                <a:solidFill>
                  <a:srgbClr val="FF0000"/>
                </a:solidFill>
                <a:latin typeface="Calibri"/>
                <a:cs typeface="Calibri"/>
              </a:rPr>
              <a:t>en</a:t>
            </a:r>
            <a:r>
              <a:rPr sz="1600" spc="-27" dirty="0">
                <a:solidFill>
                  <a:srgbClr val="FF0000"/>
                </a:solidFill>
                <a:latin typeface="Calibri"/>
                <a:cs typeface="Calibri"/>
              </a:rPr>
              <a:t> </a:t>
            </a:r>
            <a:r>
              <a:rPr sz="1600" dirty="0">
                <a:solidFill>
                  <a:srgbClr val="FF0000"/>
                </a:solidFill>
                <a:latin typeface="Calibri"/>
                <a:cs typeface="Calibri"/>
              </a:rPr>
              <a:t>la</a:t>
            </a:r>
            <a:r>
              <a:rPr sz="1600" spc="-53" dirty="0">
                <a:solidFill>
                  <a:srgbClr val="FF0000"/>
                </a:solidFill>
                <a:latin typeface="Calibri"/>
                <a:cs typeface="Calibri"/>
              </a:rPr>
              <a:t> </a:t>
            </a:r>
            <a:r>
              <a:rPr sz="1600" spc="-13" dirty="0">
                <a:solidFill>
                  <a:srgbClr val="FF0000"/>
                </a:solidFill>
                <a:latin typeface="Calibri"/>
                <a:cs typeface="Calibri"/>
              </a:rPr>
              <a:t>taxonomía.</a:t>
            </a:r>
            <a:endParaRPr sz="1600">
              <a:latin typeface="Calibri"/>
              <a:cs typeface="Calibri"/>
            </a:endParaRPr>
          </a:p>
          <a:p>
            <a:pPr marL="16933">
              <a:spcBef>
                <a:spcPts val="80"/>
              </a:spcBef>
            </a:pPr>
            <a:r>
              <a:rPr sz="1600" b="1" dirty="0">
                <a:solidFill>
                  <a:srgbClr val="52555A"/>
                </a:solidFill>
                <a:latin typeface="Calibri"/>
                <a:cs typeface="Calibri"/>
              </a:rPr>
              <a:t>277</a:t>
            </a:r>
            <a:r>
              <a:rPr sz="1600" b="1" spc="-27" dirty="0">
                <a:solidFill>
                  <a:srgbClr val="52555A"/>
                </a:solidFill>
                <a:latin typeface="Calibri"/>
                <a:cs typeface="Calibri"/>
              </a:rPr>
              <a:t> </a:t>
            </a:r>
            <a:r>
              <a:rPr sz="1600" b="1" dirty="0">
                <a:solidFill>
                  <a:srgbClr val="52555A"/>
                </a:solidFill>
                <a:latin typeface="Calibri"/>
                <a:cs typeface="Calibri"/>
              </a:rPr>
              <a:t>diagnósticos</a:t>
            </a:r>
            <a:r>
              <a:rPr sz="1600" b="1" spc="-53" dirty="0">
                <a:solidFill>
                  <a:srgbClr val="52555A"/>
                </a:solidFill>
                <a:latin typeface="Calibri"/>
                <a:cs typeface="Calibri"/>
              </a:rPr>
              <a:t> </a:t>
            </a:r>
            <a:r>
              <a:rPr sz="1600" b="1" spc="-13" dirty="0">
                <a:solidFill>
                  <a:srgbClr val="52555A"/>
                </a:solidFill>
                <a:latin typeface="Calibri"/>
                <a:cs typeface="Calibri"/>
              </a:rPr>
              <a:t>enfermeros</a:t>
            </a:r>
            <a:endParaRPr sz="1600">
              <a:latin typeface="Calibri"/>
              <a:cs typeface="Calibri"/>
            </a:endParaRPr>
          </a:p>
        </p:txBody>
      </p:sp>
      <p:sp>
        <p:nvSpPr>
          <p:cNvPr id="19" name="object 25">
            <a:extLst>
              <a:ext uri="{FF2B5EF4-FFF2-40B4-BE49-F238E27FC236}">
                <a16:creationId xmlns:a16="http://schemas.microsoft.com/office/drawing/2014/main" id="{E62F9BC0-E3FB-74DC-48E7-47817BB4C585}"/>
              </a:ext>
            </a:extLst>
          </p:cNvPr>
          <p:cNvSpPr txBox="1"/>
          <p:nvPr/>
        </p:nvSpPr>
        <p:spPr>
          <a:xfrm>
            <a:off x="7673848" y="3848325"/>
            <a:ext cx="3793913" cy="748068"/>
          </a:xfrm>
          <a:prstGeom prst="rect">
            <a:avLst/>
          </a:prstGeom>
        </p:spPr>
        <p:txBody>
          <a:bodyPr vert="horz" wrap="square" lIns="0" tIns="16933" rIns="0" bIns="0" rtlCol="0">
            <a:spAutoFit/>
          </a:bodyPr>
          <a:lstStyle/>
          <a:p>
            <a:pPr marL="16933">
              <a:lnSpc>
                <a:spcPts val="1913"/>
              </a:lnSpc>
              <a:spcBef>
                <a:spcPts val="133"/>
              </a:spcBef>
            </a:pPr>
            <a:r>
              <a:rPr sz="1600" b="1" dirty="0">
                <a:solidFill>
                  <a:srgbClr val="2D2D2D"/>
                </a:solidFill>
                <a:latin typeface="Calibri"/>
                <a:cs typeface="Calibri"/>
              </a:rPr>
              <a:t>82</a:t>
            </a:r>
            <a:r>
              <a:rPr sz="1600" b="1" spc="-7" dirty="0">
                <a:solidFill>
                  <a:srgbClr val="2D2D2D"/>
                </a:solidFill>
                <a:latin typeface="Calibri"/>
                <a:cs typeface="Calibri"/>
              </a:rPr>
              <a:t> </a:t>
            </a:r>
            <a:r>
              <a:rPr sz="1600" b="1" spc="-13" dirty="0">
                <a:solidFill>
                  <a:srgbClr val="2D2D2D"/>
                </a:solidFill>
                <a:latin typeface="Calibri"/>
                <a:cs typeface="Calibri"/>
              </a:rPr>
              <a:t>nuevos</a:t>
            </a:r>
            <a:r>
              <a:rPr sz="1600" b="1" spc="-33" dirty="0">
                <a:solidFill>
                  <a:srgbClr val="2D2D2D"/>
                </a:solidFill>
                <a:latin typeface="Calibri"/>
                <a:cs typeface="Calibri"/>
              </a:rPr>
              <a:t> </a:t>
            </a:r>
            <a:r>
              <a:rPr sz="1600" b="1" spc="-13" dirty="0">
                <a:solidFill>
                  <a:srgbClr val="2D2D2D"/>
                </a:solidFill>
                <a:latin typeface="Calibri"/>
                <a:cs typeface="Calibri"/>
              </a:rPr>
              <a:t>elementos</a:t>
            </a:r>
            <a:endParaRPr sz="1600">
              <a:latin typeface="Calibri"/>
              <a:cs typeface="Calibri"/>
            </a:endParaRPr>
          </a:p>
          <a:p>
            <a:pPr marL="16933">
              <a:lnSpc>
                <a:spcPts val="1907"/>
              </a:lnSpc>
            </a:pPr>
            <a:r>
              <a:rPr sz="1600" spc="-13" dirty="0">
                <a:solidFill>
                  <a:srgbClr val="2D2D2D"/>
                </a:solidFill>
                <a:latin typeface="Calibri"/>
                <a:cs typeface="Calibri"/>
              </a:rPr>
              <a:t>Modificaciones</a:t>
            </a:r>
            <a:r>
              <a:rPr sz="1600" spc="-7" dirty="0">
                <a:solidFill>
                  <a:srgbClr val="2D2D2D"/>
                </a:solidFill>
                <a:latin typeface="Calibri"/>
                <a:cs typeface="Calibri"/>
              </a:rPr>
              <a:t> </a:t>
            </a:r>
            <a:r>
              <a:rPr sz="1600" dirty="0">
                <a:solidFill>
                  <a:srgbClr val="2D2D2D"/>
                </a:solidFill>
                <a:latin typeface="Calibri"/>
                <a:cs typeface="Calibri"/>
              </a:rPr>
              <a:t>en</a:t>
            </a:r>
            <a:r>
              <a:rPr sz="1600" spc="-20" dirty="0">
                <a:solidFill>
                  <a:srgbClr val="2D2D2D"/>
                </a:solidFill>
                <a:latin typeface="Calibri"/>
                <a:cs typeface="Calibri"/>
              </a:rPr>
              <a:t> </a:t>
            </a:r>
            <a:r>
              <a:rPr sz="1600" dirty="0">
                <a:solidFill>
                  <a:srgbClr val="2D2D2D"/>
                </a:solidFill>
                <a:latin typeface="Calibri"/>
                <a:cs typeface="Calibri"/>
              </a:rPr>
              <a:t>más</a:t>
            </a:r>
            <a:r>
              <a:rPr sz="1600" spc="-7" dirty="0">
                <a:solidFill>
                  <a:srgbClr val="2D2D2D"/>
                </a:solidFill>
                <a:latin typeface="Calibri"/>
                <a:cs typeface="Calibri"/>
              </a:rPr>
              <a:t> </a:t>
            </a:r>
            <a:r>
              <a:rPr sz="1600" dirty="0">
                <a:solidFill>
                  <a:srgbClr val="2D2D2D"/>
                </a:solidFill>
                <a:latin typeface="Calibri"/>
                <a:cs typeface="Calibri"/>
              </a:rPr>
              <a:t>del</a:t>
            </a:r>
            <a:r>
              <a:rPr sz="1600" spc="47" dirty="0">
                <a:solidFill>
                  <a:srgbClr val="2D2D2D"/>
                </a:solidFill>
                <a:latin typeface="Calibri"/>
                <a:cs typeface="Calibri"/>
              </a:rPr>
              <a:t> </a:t>
            </a:r>
            <a:r>
              <a:rPr sz="1600" dirty="0">
                <a:solidFill>
                  <a:srgbClr val="2D2D2D"/>
                </a:solidFill>
                <a:latin typeface="Calibri"/>
                <a:cs typeface="Calibri"/>
              </a:rPr>
              <a:t>50%</a:t>
            </a:r>
            <a:r>
              <a:rPr sz="1600" spc="-20" dirty="0">
                <a:solidFill>
                  <a:srgbClr val="2D2D2D"/>
                </a:solidFill>
                <a:latin typeface="Calibri"/>
                <a:cs typeface="Calibri"/>
              </a:rPr>
              <a:t> </a:t>
            </a:r>
            <a:r>
              <a:rPr sz="1600" dirty="0">
                <a:solidFill>
                  <a:srgbClr val="2D2D2D"/>
                </a:solidFill>
                <a:latin typeface="Calibri"/>
                <a:cs typeface="Calibri"/>
              </a:rPr>
              <a:t>de</a:t>
            </a:r>
            <a:r>
              <a:rPr sz="1600" spc="13" dirty="0">
                <a:solidFill>
                  <a:srgbClr val="2D2D2D"/>
                </a:solidFill>
                <a:latin typeface="Calibri"/>
                <a:cs typeface="Calibri"/>
              </a:rPr>
              <a:t> </a:t>
            </a:r>
            <a:r>
              <a:rPr sz="1600" spc="-13" dirty="0">
                <a:solidFill>
                  <a:srgbClr val="2D2D2D"/>
                </a:solidFill>
                <a:latin typeface="Calibri"/>
                <a:cs typeface="Calibri"/>
              </a:rPr>
              <a:t>elementos</a:t>
            </a:r>
            <a:endParaRPr sz="1600">
              <a:latin typeface="Calibri"/>
              <a:cs typeface="Calibri"/>
            </a:endParaRPr>
          </a:p>
          <a:p>
            <a:pPr marL="16933">
              <a:lnSpc>
                <a:spcPts val="1913"/>
              </a:lnSpc>
            </a:pPr>
            <a:r>
              <a:rPr sz="1600" b="1" dirty="0">
                <a:solidFill>
                  <a:srgbClr val="2D2D2D"/>
                </a:solidFill>
                <a:latin typeface="Calibri"/>
                <a:cs typeface="Calibri"/>
              </a:rPr>
              <a:t>612</a:t>
            </a:r>
            <a:r>
              <a:rPr sz="1600" b="1" spc="-33" dirty="0">
                <a:solidFill>
                  <a:srgbClr val="2D2D2D"/>
                </a:solidFill>
                <a:latin typeface="Calibri"/>
                <a:cs typeface="Calibri"/>
              </a:rPr>
              <a:t> </a:t>
            </a:r>
            <a:r>
              <a:rPr sz="1600" b="1" spc="-13" dirty="0">
                <a:solidFill>
                  <a:srgbClr val="2D2D2D"/>
                </a:solidFill>
                <a:latin typeface="Calibri"/>
                <a:cs typeface="Calibri"/>
              </a:rPr>
              <a:t>resultados</a:t>
            </a:r>
            <a:endParaRPr sz="1600">
              <a:latin typeface="Calibri"/>
              <a:cs typeface="Calibri"/>
            </a:endParaRPr>
          </a:p>
        </p:txBody>
      </p:sp>
      <p:sp>
        <p:nvSpPr>
          <p:cNvPr id="20" name="object 26">
            <a:extLst>
              <a:ext uri="{FF2B5EF4-FFF2-40B4-BE49-F238E27FC236}">
                <a16:creationId xmlns:a16="http://schemas.microsoft.com/office/drawing/2014/main" id="{1A6B30B5-1965-CBCF-9CF2-374373057437}"/>
              </a:ext>
            </a:extLst>
          </p:cNvPr>
          <p:cNvSpPr txBox="1"/>
          <p:nvPr/>
        </p:nvSpPr>
        <p:spPr>
          <a:xfrm>
            <a:off x="7655561" y="4780843"/>
            <a:ext cx="3792220" cy="748068"/>
          </a:xfrm>
          <a:prstGeom prst="rect">
            <a:avLst/>
          </a:prstGeom>
        </p:spPr>
        <p:txBody>
          <a:bodyPr vert="horz" wrap="square" lIns="0" tIns="16933" rIns="0" bIns="0" rtlCol="0">
            <a:spAutoFit/>
          </a:bodyPr>
          <a:lstStyle/>
          <a:p>
            <a:pPr marL="16933">
              <a:lnSpc>
                <a:spcPts val="1913"/>
              </a:lnSpc>
              <a:spcBef>
                <a:spcPts val="133"/>
              </a:spcBef>
            </a:pPr>
            <a:r>
              <a:rPr sz="1600" b="1" dirty="0">
                <a:solidFill>
                  <a:srgbClr val="2D2D2D"/>
                </a:solidFill>
                <a:latin typeface="Calibri"/>
                <a:cs typeface="Calibri"/>
              </a:rPr>
              <a:t>60</a:t>
            </a:r>
            <a:r>
              <a:rPr sz="1600" b="1" spc="-7" dirty="0">
                <a:solidFill>
                  <a:srgbClr val="2D2D2D"/>
                </a:solidFill>
                <a:latin typeface="Calibri"/>
                <a:cs typeface="Calibri"/>
              </a:rPr>
              <a:t> </a:t>
            </a:r>
            <a:r>
              <a:rPr sz="1600" b="1" spc="-13" dirty="0">
                <a:solidFill>
                  <a:srgbClr val="2D2D2D"/>
                </a:solidFill>
                <a:latin typeface="Calibri"/>
                <a:cs typeface="Calibri"/>
              </a:rPr>
              <a:t>nuevos</a:t>
            </a:r>
            <a:r>
              <a:rPr sz="1600" b="1" spc="-33" dirty="0">
                <a:solidFill>
                  <a:srgbClr val="2D2D2D"/>
                </a:solidFill>
                <a:latin typeface="Calibri"/>
                <a:cs typeface="Calibri"/>
              </a:rPr>
              <a:t> </a:t>
            </a:r>
            <a:r>
              <a:rPr sz="1600" b="1" spc="-13" dirty="0">
                <a:solidFill>
                  <a:srgbClr val="2D2D2D"/>
                </a:solidFill>
                <a:latin typeface="Calibri"/>
                <a:cs typeface="Calibri"/>
              </a:rPr>
              <a:t>elementos</a:t>
            </a:r>
            <a:endParaRPr sz="1600">
              <a:latin typeface="Calibri"/>
              <a:cs typeface="Calibri"/>
            </a:endParaRPr>
          </a:p>
          <a:p>
            <a:pPr marL="16933">
              <a:lnSpc>
                <a:spcPts val="1907"/>
              </a:lnSpc>
            </a:pPr>
            <a:r>
              <a:rPr sz="1600" spc="-13" dirty="0">
                <a:solidFill>
                  <a:srgbClr val="2D2D2D"/>
                </a:solidFill>
                <a:latin typeface="Calibri"/>
                <a:cs typeface="Calibri"/>
              </a:rPr>
              <a:t>Modificaciones </a:t>
            </a:r>
            <a:r>
              <a:rPr sz="1600" dirty="0">
                <a:solidFill>
                  <a:srgbClr val="2D2D2D"/>
                </a:solidFill>
                <a:latin typeface="Calibri"/>
                <a:cs typeface="Calibri"/>
              </a:rPr>
              <a:t>en</a:t>
            </a:r>
            <a:r>
              <a:rPr sz="1600" spc="-20" dirty="0">
                <a:solidFill>
                  <a:srgbClr val="2D2D2D"/>
                </a:solidFill>
                <a:latin typeface="Calibri"/>
                <a:cs typeface="Calibri"/>
              </a:rPr>
              <a:t> </a:t>
            </a:r>
            <a:r>
              <a:rPr sz="1600" dirty="0">
                <a:solidFill>
                  <a:srgbClr val="2D2D2D"/>
                </a:solidFill>
                <a:latin typeface="Calibri"/>
                <a:cs typeface="Calibri"/>
              </a:rPr>
              <a:t>más</a:t>
            </a:r>
            <a:r>
              <a:rPr sz="1600" spc="-7" dirty="0">
                <a:solidFill>
                  <a:srgbClr val="2D2D2D"/>
                </a:solidFill>
                <a:latin typeface="Calibri"/>
                <a:cs typeface="Calibri"/>
              </a:rPr>
              <a:t> </a:t>
            </a:r>
            <a:r>
              <a:rPr sz="1600" dirty="0">
                <a:solidFill>
                  <a:srgbClr val="2D2D2D"/>
                </a:solidFill>
                <a:latin typeface="Calibri"/>
                <a:cs typeface="Calibri"/>
              </a:rPr>
              <a:t>del</a:t>
            </a:r>
            <a:r>
              <a:rPr sz="1600" spc="53" dirty="0">
                <a:solidFill>
                  <a:srgbClr val="2D2D2D"/>
                </a:solidFill>
                <a:latin typeface="Calibri"/>
                <a:cs typeface="Calibri"/>
              </a:rPr>
              <a:t> </a:t>
            </a:r>
            <a:r>
              <a:rPr sz="1600" dirty="0">
                <a:solidFill>
                  <a:srgbClr val="2D2D2D"/>
                </a:solidFill>
                <a:latin typeface="Calibri"/>
                <a:cs typeface="Calibri"/>
              </a:rPr>
              <a:t>50%</a:t>
            </a:r>
            <a:r>
              <a:rPr sz="1600" spc="-27" dirty="0">
                <a:solidFill>
                  <a:srgbClr val="2D2D2D"/>
                </a:solidFill>
                <a:latin typeface="Calibri"/>
                <a:cs typeface="Calibri"/>
              </a:rPr>
              <a:t> </a:t>
            </a:r>
            <a:r>
              <a:rPr sz="1600" dirty="0">
                <a:solidFill>
                  <a:srgbClr val="2D2D2D"/>
                </a:solidFill>
                <a:latin typeface="Calibri"/>
                <a:cs typeface="Calibri"/>
              </a:rPr>
              <a:t>de</a:t>
            </a:r>
            <a:r>
              <a:rPr sz="1600" spc="13" dirty="0">
                <a:solidFill>
                  <a:srgbClr val="2D2D2D"/>
                </a:solidFill>
                <a:latin typeface="Calibri"/>
                <a:cs typeface="Calibri"/>
              </a:rPr>
              <a:t> </a:t>
            </a:r>
            <a:r>
              <a:rPr sz="1600" spc="-13" dirty="0">
                <a:solidFill>
                  <a:srgbClr val="2D2D2D"/>
                </a:solidFill>
                <a:latin typeface="Calibri"/>
                <a:cs typeface="Calibri"/>
              </a:rPr>
              <a:t>elementos</a:t>
            </a:r>
            <a:endParaRPr sz="1600">
              <a:latin typeface="Calibri"/>
              <a:cs typeface="Calibri"/>
            </a:endParaRPr>
          </a:p>
          <a:p>
            <a:pPr marL="16933">
              <a:lnSpc>
                <a:spcPts val="1913"/>
              </a:lnSpc>
            </a:pPr>
            <a:r>
              <a:rPr sz="1600" b="1" dirty="0">
                <a:solidFill>
                  <a:srgbClr val="2D2D2D"/>
                </a:solidFill>
                <a:latin typeface="Calibri"/>
                <a:cs typeface="Calibri"/>
              </a:rPr>
              <a:t>614</a:t>
            </a:r>
            <a:r>
              <a:rPr sz="1600" b="1" spc="-33" dirty="0">
                <a:solidFill>
                  <a:srgbClr val="2D2D2D"/>
                </a:solidFill>
                <a:latin typeface="Calibri"/>
                <a:cs typeface="Calibri"/>
              </a:rPr>
              <a:t> </a:t>
            </a:r>
            <a:r>
              <a:rPr sz="1600" b="1" spc="-13" dirty="0">
                <a:solidFill>
                  <a:srgbClr val="2D2D2D"/>
                </a:solidFill>
                <a:latin typeface="Calibri"/>
                <a:cs typeface="Calibri"/>
              </a:rPr>
              <a:t>intervenciones</a:t>
            </a:r>
            <a:endParaRPr sz="1600">
              <a:latin typeface="Calibri"/>
              <a:cs typeface="Calibri"/>
            </a:endParaRPr>
          </a:p>
        </p:txBody>
      </p:sp>
    </p:spTree>
    <p:extLst>
      <p:ext uri="{BB962C8B-B14F-4D97-AF65-F5344CB8AC3E}">
        <p14:creationId xmlns:p14="http://schemas.microsoft.com/office/powerpoint/2010/main" val="4179465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83E62-6460-C054-4C25-E5F6C11EDE36}"/>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253BD7DB-216E-E39C-37B8-5BF95CB71731}"/>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AADB88B2-5FD8-FB4C-5205-CC6DF8B5F178}"/>
              </a:ext>
            </a:extLst>
          </p:cNvPr>
          <p:cNvSpPr txBox="1"/>
          <p:nvPr/>
        </p:nvSpPr>
        <p:spPr>
          <a:xfrm>
            <a:off x="883007" y="5196477"/>
            <a:ext cx="10425985" cy="1200329"/>
          </a:xfrm>
          <a:prstGeom prst="rect">
            <a:avLst/>
          </a:prstGeom>
          <a:noFill/>
        </p:spPr>
        <p:txBody>
          <a:bodyPr wrap="square">
            <a:spAutoFit/>
          </a:bodyPr>
          <a:lstStyle/>
          <a:p>
            <a:r>
              <a:rPr lang="es-ES" dirty="0"/>
              <a:t>Algunos de los nuevos diagnósticos incluidos en </a:t>
            </a:r>
            <a:r>
              <a:rPr lang="es-ES" i="1" dirty="0"/>
              <a:t>Diagnósticos enfermeros. Definiciones y clasificación 2024-2026,</a:t>
            </a:r>
            <a:r>
              <a:rPr lang="es-ES" dirty="0"/>
              <a:t> de NANDA-I no disponen de vínculos a NOC y NIC.  Esto se debe precisamente a que son de reciente creación y dichos vínculos no aparecen evidenciados ni constatados en ninguna publicación hasta la fecha. </a:t>
            </a:r>
            <a:endParaRPr lang="en-US" dirty="0"/>
          </a:p>
        </p:txBody>
      </p:sp>
      <p:sp>
        <p:nvSpPr>
          <p:cNvPr id="4" name="CuadroTexto 3">
            <a:extLst>
              <a:ext uri="{FF2B5EF4-FFF2-40B4-BE49-F238E27FC236}">
                <a16:creationId xmlns:a16="http://schemas.microsoft.com/office/drawing/2014/main" id="{D731E560-5134-AB23-67B5-4EEB37062445}"/>
              </a:ext>
            </a:extLst>
          </p:cNvPr>
          <p:cNvSpPr txBox="1"/>
          <p:nvPr/>
        </p:nvSpPr>
        <p:spPr>
          <a:xfrm>
            <a:off x="838200" y="1573302"/>
            <a:ext cx="10425985" cy="3046988"/>
          </a:xfrm>
          <a:prstGeom prst="rect">
            <a:avLst/>
          </a:prstGeom>
          <a:noFill/>
        </p:spPr>
        <p:txBody>
          <a:bodyPr wrap="square">
            <a:spAutoFit/>
          </a:bodyPr>
          <a:lstStyle/>
          <a:p>
            <a:pPr algn="just"/>
            <a:r>
              <a:rPr lang="es-ES" sz="2400" dirty="0"/>
              <a:t>La integración de los diagnósticos de NANDA-I con la Clasificación de Intervenciones de Enfermería (NIC) y la Clasificación de Resultados de Enfermería (NOC) proporciona un marco completo y robusto para la práctica de enfermería basada en la evidencia. Esta sinergia, conocida como el </a:t>
            </a:r>
            <a:r>
              <a:rPr lang="es-ES" sz="2400" b="1" dirty="0"/>
              <a:t>modelo NNN (NANDA-NIC-NOC</a:t>
            </a:r>
            <a:r>
              <a:rPr lang="es-ES" sz="2400" dirty="0"/>
              <a:t>), permite a los profesionales aplicar un enfoque estructurado, coherente y medible en la atención al paciente, desde la identificación del problema hasta la evaluación de la efectividad de los cuidados.</a:t>
            </a:r>
            <a:endParaRPr lang="en-US" sz="2400" dirty="0"/>
          </a:p>
        </p:txBody>
      </p:sp>
    </p:spTree>
    <p:extLst>
      <p:ext uri="{BB962C8B-B14F-4D97-AF65-F5344CB8AC3E}">
        <p14:creationId xmlns:p14="http://schemas.microsoft.com/office/powerpoint/2010/main" val="512476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F3DE0-41FF-DECA-AF52-86D0250C461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4DBB9B0-2B9A-AEA8-1229-93A52155B7DE}"/>
              </a:ext>
            </a:extLst>
          </p:cNvPr>
          <p:cNvSpPr>
            <a:spLocks noGrp="1"/>
          </p:cNvSpPr>
          <p:nvPr>
            <p:ph type="title"/>
          </p:nvPr>
        </p:nvSpPr>
        <p:spPr>
          <a:xfrm>
            <a:off x="838200" y="283027"/>
            <a:ext cx="9372600" cy="478973"/>
          </a:xfrm>
        </p:spPr>
        <p:txBody>
          <a:bodyPr>
            <a:noAutofit/>
          </a:bodyPr>
          <a:lstStyle/>
          <a:p>
            <a:r>
              <a:rPr lang="es-ES" sz="3600" dirty="0"/>
              <a:t>Taxonomías NANDA, NIC y NOC (II)</a:t>
            </a:r>
            <a:endParaRPr lang="en-US" sz="3600" dirty="0"/>
          </a:p>
        </p:txBody>
      </p:sp>
      <p:sp>
        <p:nvSpPr>
          <p:cNvPr id="10" name="Rectángulo 9">
            <a:extLst>
              <a:ext uri="{FF2B5EF4-FFF2-40B4-BE49-F238E27FC236}">
                <a16:creationId xmlns:a16="http://schemas.microsoft.com/office/drawing/2014/main" id="{710BF3F6-98A0-AEC3-0954-76076D48EBC0}"/>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9E8AE677-0D5F-E48B-7388-6CC5F7A278E5}"/>
              </a:ext>
            </a:extLst>
          </p:cNvPr>
          <p:cNvSpPr txBox="1"/>
          <p:nvPr/>
        </p:nvSpPr>
        <p:spPr>
          <a:xfrm>
            <a:off x="838200" y="2046515"/>
            <a:ext cx="4082143" cy="1323439"/>
          </a:xfrm>
          <a:prstGeom prst="rect">
            <a:avLst/>
          </a:prstGeom>
          <a:noFill/>
        </p:spPr>
        <p:txBody>
          <a:bodyPr wrap="square">
            <a:spAutoFit/>
          </a:bodyPr>
          <a:lstStyle/>
          <a:p>
            <a:r>
              <a:rPr lang="es-ES" sz="2000" dirty="0"/>
              <a:t>Introducimos un término en la barra de búsqueda para ver los resultados disponibles, por ejemplo: fractura y damos </a:t>
            </a:r>
            <a:r>
              <a:rPr lang="es-ES" sz="2000" dirty="0" err="1"/>
              <a:t>intro</a:t>
            </a:r>
            <a:r>
              <a:rPr lang="es-ES" sz="2000" dirty="0"/>
              <a:t>.</a:t>
            </a:r>
            <a:endParaRPr lang="en-US" sz="2000" dirty="0"/>
          </a:p>
        </p:txBody>
      </p:sp>
      <p:pic>
        <p:nvPicPr>
          <p:cNvPr id="6" name="Imagen 5">
            <a:extLst>
              <a:ext uri="{FF2B5EF4-FFF2-40B4-BE49-F238E27FC236}">
                <a16:creationId xmlns:a16="http://schemas.microsoft.com/office/drawing/2014/main" id="{95A58129-DDA8-AC68-48E4-5074A075AD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60571" y="1511552"/>
            <a:ext cx="5353269" cy="2427646"/>
          </a:xfrm>
          <a:prstGeom prst="rect">
            <a:avLst/>
          </a:prstGeom>
        </p:spPr>
      </p:pic>
      <p:sp>
        <p:nvSpPr>
          <p:cNvPr id="8" name="CuadroTexto 7">
            <a:extLst>
              <a:ext uri="{FF2B5EF4-FFF2-40B4-BE49-F238E27FC236}">
                <a16:creationId xmlns:a16="http://schemas.microsoft.com/office/drawing/2014/main" id="{29BAEDEC-D6CC-D112-8E9E-8CBEE37BEE12}"/>
              </a:ext>
            </a:extLst>
          </p:cNvPr>
          <p:cNvSpPr txBox="1"/>
          <p:nvPr/>
        </p:nvSpPr>
        <p:spPr>
          <a:xfrm>
            <a:off x="701040" y="4681696"/>
            <a:ext cx="4582160" cy="1754326"/>
          </a:xfrm>
          <a:prstGeom prst="rect">
            <a:avLst/>
          </a:prstGeom>
          <a:noFill/>
        </p:spPr>
        <p:txBody>
          <a:bodyPr wrap="square">
            <a:spAutoFit/>
          </a:bodyPr>
          <a:lstStyle/>
          <a:p>
            <a:r>
              <a:rPr lang="en-US" dirty="0" err="1"/>
              <a:t>Filtramos</a:t>
            </a:r>
            <a:r>
              <a:rPr lang="en-US" dirty="0"/>
              <a:t> </a:t>
            </a:r>
            <a:r>
              <a:rPr lang="en-US" dirty="0" err="1"/>
              <a:t>por</a:t>
            </a:r>
            <a:r>
              <a:rPr lang="en-US" dirty="0"/>
              <a:t> </a:t>
            </a:r>
            <a:r>
              <a:rPr lang="en-US" dirty="0" err="1"/>
              <a:t>tipo</a:t>
            </a:r>
            <a:r>
              <a:rPr lang="en-US" dirty="0"/>
              <a:t> de </a:t>
            </a:r>
            <a:r>
              <a:rPr lang="en-US" dirty="0" err="1"/>
              <a:t>contenido</a:t>
            </a:r>
            <a:r>
              <a:rPr lang="en-US" dirty="0"/>
              <a:t>: NANDA-I, NIC, NOC, </a:t>
            </a:r>
            <a:r>
              <a:rPr lang="en-US" dirty="0" err="1"/>
              <a:t>Diagnósticos</a:t>
            </a:r>
            <a:r>
              <a:rPr lang="en-US" dirty="0"/>
              <a:t> </a:t>
            </a:r>
            <a:r>
              <a:rPr lang="en-US" dirty="0" err="1"/>
              <a:t>Médicos</a:t>
            </a:r>
            <a:r>
              <a:rPr lang="en-US" dirty="0"/>
              <a:t>. También </a:t>
            </a:r>
            <a:r>
              <a:rPr lang="en-US" dirty="0" err="1"/>
              <a:t>podemos</a:t>
            </a:r>
            <a:r>
              <a:rPr lang="en-US" dirty="0"/>
              <a:t> </a:t>
            </a:r>
            <a:r>
              <a:rPr lang="en-US" dirty="0" err="1"/>
              <a:t>acotar</a:t>
            </a:r>
            <a:r>
              <a:rPr lang="en-US" dirty="0"/>
              <a:t> </a:t>
            </a:r>
            <a:r>
              <a:rPr lang="en-US" dirty="0" err="1"/>
              <a:t>los</a:t>
            </a:r>
            <a:r>
              <a:rPr lang="en-US" dirty="0"/>
              <a:t> </a:t>
            </a:r>
            <a:r>
              <a:rPr lang="en-US" dirty="0" err="1"/>
              <a:t>resultados</a:t>
            </a:r>
            <a:r>
              <a:rPr lang="en-US" dirty="0"/>
              <a:t> </a:t>
            </a:r>
            <a:r>
              <a:rPr lang="en-US" dirty="0" err="1"/>
              <a:t>según</a:t>
            </a:r>
            <a:r>
              <a:rPr lang="en-US" dirty="0"/>
              <a:t> </a:t>
            </a:r>
            <a:r>
              <a:rPr lang="en-US" dirty="0" err="1"/>
              <a:t>su</a:t>
            </a:r>
            <a:r>
              <a:rPr lang="en-US" dirty="0"/>
              <a:t> </a:t>
            </a:r>
            <a:r>
              <a:rPr lang="en-US" dirty="0" err="1"/>
              <a:t>clasificación</a:t>
            </a:r>
            <a:r>
              <a:rPr lang="en-US" dirty="0"/>
              <a:t>: </a:t>
            </a:r>
            <a:r>
              <a:rPr lang="en-US" dirty="0" err="1"/>
              <a:t>necesidades</a:t>
            </a:r>
            <a:r>
              <a:rPr lang="en-US" dirty="0"/>
              <a:t>, </a:t>
            </a:r>
            <a:r>
              <a:rPr lang="en-US" dirty="0" err="1"/>
              <a:t>patrones</a:t>
            </a:r>
            <a:r>
              <a:rPr lang="en-US" dirty="0"/>
              <a:t>, </a:t>
            </a:r>
            <a:r>
              <a:rPr lang="en-US" dirty="0" err="1"/>
              <a:t>dominios</a:t>
            </a:r>
            <a:r>
              <a:rPr lang="en-US" dirty="0"/>
              <a:t>, </a:t>
            </a:r>
            <a:r>
              <a:rPr lang="en-US" dirty="0" err="1"/>
              <a:t>índice</a:t>
            </a:r>
            <a:r>
              <a:rPr lang="en-US" dirty="0"/>
              <a:t> </a:t>
            </a:r>
            <a:r>
              <a:rPr lang="en-US" dirty="0" err="1"/>
              <a:t>por</a:t>
            </a:r>
            <a:r>
              <a:rPr lang="en-US" dirty="0"/>
              <a:t> </a:t>
            </a:r>
            <a:r>
              <a:rPr lang="en-US" dirty="0" err="1"/>
              <a:t>códigos</a:t>
            </a:r>
            <a:r>
              <a:rPr lang="en-US" dirty="0"/>
              <a:t> o </a:t>
            </a:r>
            <a:r>
              <a:rPr lang="en-US" dirty="0" err="1"/>
              <a:t>índice</a:t>
            </a:r>
            <a:r>
              <a:rPr lang="en-US" dirty="0"/>
              <a:t> </a:t>
            </a:r>
            <a:r>
              <a:rPr lang="en-US" dirty="0" err="1"/>
              <a:t>alfabético</a:t>
            </a:r>
            <a:r>
              <a:rPr lang="en-US" dirty="0"/>
              <a:t>. Voy a </a:t>
            </a:r>
            <a:r>
              <a:rPr lang="en-US" dirty="0" err="1"/>
              <a:t>elegir</a:t>
            </a:r>
            <a:r>
              <a:rPr lang="en-US" dirty="0"/>
              <a:t> NANDA</a:t>
            </a:r>
          </a:p>
        </p:txBody>
      </p:sp>
      <p:pic>
        <p:nvPicPr>
          <p:cNvPr id="9" name="Imagen 8">
            <a:extLst>
              <a:ext uri="{FF2B5EF4-FFF2-40B4-BE49-F238E27FC236}">
                <a16:creationId xmlns:a16="http://schemas.microsoft.com/office/drawing/2014/main" id="{EE268876-DD96-FCDF-D6A0-20CDAAE54F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0571" y="4323356"/>
            <a:ext cx="5353268" cy="2331444"/>
          </a:xfrm>
          <a:prstGeom prst="rect">
            <a:avLst/>
          </a:prstGeom>
        </p:spPr>
      </p:pic>
    </p:spTree>
    <p:extLst>
      <p:ext uri="{BB962C8B-B14F-4D97-AF65-F5344CB8AC3E}">
        <p14:creationId xmlns:p14="http://schemas.microsoft.com/office/powerpoint/2010/main" val="4224974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B4A13-EA21-5542-B6D0-50C31BABED0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ADC4B92-0757-CC6E-FBC9-87AE1C5E6373}"/>
              </a:ext>
            </a:extLst>
          </p:cNvPr>
          <p:cNvSpPr>
            <a:spLocks noGrp="1"/>
          </p:cNvSpPr>
          <p:nvPr>
            <p:ph type="title"/>
          </p:nvPr>
        </p:nvSpPr>
        <p:spPr>
          <a:xfrm>
            <a:off x="838200" y="283027"/>
            <a:ext cx="9372600" cy="478973"/>
          </a:xfrm>
        </p:spPr>
        <p:txBody>
          <a:bodyPr>
            <a:noAutofit/>
          </a:bodyPr>
          <a:lstStyle/>
          <a:p>
            <a:r>
              <a:rPr lang="es-ES" sz="3600" dirty="0"/>
              <a:t>Taxonomías NANDA, NIC y NOC (III)</a:t>
            </a:r>
            <a:endParaRPr lang="en-US" sz="3600" dirty="0"/>
          </a:p>
        </p:txBody>
      </p:sp>
      <p:sp>
        <p:nvSpPr>
          <p:cNvPr id="10" name="Rectángulo 9">
            <a:extLst>
              <a:ext uri="{FF2B5EF4-FFF2-40B4-BE49-F238E27FC236}">
                <a16:creationId xmlns:a16="http://schemas.microsoft.com/office/drawing/2014/main" id="{F90BE530-9BC1-3F39-5537-481E5EB5F809}"/>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64D6D561-D7DB-E50A-889B-7440BC959F11}"/>
              </a:ext>
            </a:extLst>
          </p:cNvPr>
          <p:cNvSpPr txBox="1"/>
          <p:nvPr/>
        </p:nvSpPr>
        <p:spPr>
          <a:xfrm>
            <a:off x="838200" y="1611087"/>
            <a:ext cx="10703560" cy="923330"/>
          </a:xfrm>
          <a:prstGeom prst="rect">
            <a:avLst/>
          </a:prstGeom>
          <a:noFill/>
        </p:spPr>
        <p:txBody>
          <a:bodyPr wrap="square">
            <a:spAutoFit/>
          </a:bodyPr>
          <a:lstStyle/>
          <a:p>
            <a:r>
              <a:rPr lang="es-ES" dirty="0"/>
              <a:t>Seleccionamos el que sea de nuestro interés. Navegando por los vínculos del menú lateral, podemos construir un plan de cuidados fácilmente. También tenemos la opción de exportar el contenido a través de un enlace utilizando el botón de compartir.</a:t>
            </a:r>
            <a:endParaRPr lang="en-US" dirty="0"/>
          </a:p>
        </p:txBody>
      </p:sp>
      <p:pic>
        <p:nvPicPr>
          <p:cNvPr id="7" name="Imagen 6">
            <a:extLst>
              <a:ext uri="{FF2B5EF4-FFF2-40B4-BE49-F238E27FC236}">
                <a16:creationId xmlns:a16="http://schemas.microsoft.com/office/drawing/2014/main" id="{D851D3BE-BCD7-7561-7A1F-3BBD801172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4348" y="2706274"/>
            <a:ext cx="8423303" cy="3740938"/>
          </a:xfrm>
          <a:prstGeom prst="rect">
            <a:avLst/>
          </a:prstGeom>
        </p:spPr>
      </p:pic>
    </p:spTree>
    <p:extLst>
      <p:ext uri="{BB962C8B-B14F-4D97-AF65-F5344CB8AC3E}">
        <p14:creationId xmlns:p14="http://schemas.microsoft.com/office/powerpoint/2010/main" val="2856245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A8463-9650-579B-47D7-6F71D51D461F}"/>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EAA90528-E0D1-3ADD-18E4-EEAF1D7BA0B2}"/>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8" name="Imagen 7">
            <a:extLst>
              <a:ext uri="{FF2B5EF4-FFF2-40B4-BE49-F238E27FC236}">
                <a16:creationId xmlns:a16="http://schemas.microsoft.com/office/drawing/2014/main" id="{CB0277B0-62B1-547E-87D5-B705B581C70E}"/>
              </a:ext>
            </a:extLst>
          </p:cNvPr>
          <p:cNvPicPr>
            <a:picLocks noChangeAspect="1"/>
          </p:cNvPicPr>
          <p:nvPr/>
        </p:nvPicPr>
        <p:blipFill>
          <a:blip r:embed="rId2"/>
          <a:stretch>
            <a:fillRect/>
          </a:stretch>
        </p:blipFill>
        <p:spPr>
          <a:xfrm>
            <a:off x="963385" y="1725256"/>
            <a:ext cx="10265229" cy="4562324"/>
          </a:xfrm>
          <a:prstGeom prst="rect">
            <a:avLst/>
          </a:prstGeom>
        </p:spPr>
      </p:pic>
    </p:spTree>
    <p:extLst>
      <p:ext uri="{BB962C8B-B14F-4D97-AF65-F5344CB8AC3E}">
        <p14:creationId xmlns:p14="http://schemas.microsoft.com/office/powerpoint/2010/main" val="1830079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77B3E-F000-17B0-23C5-E4DCBA84BF20}"/>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575D44ED-B2FB-A9B0-CAC8-A66EB27A29C2}"/>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29F7678A-B400-5EAC-5545-C681A997E1B0}"/>
              </a:ext>
            </a:extLst>
          </p:cNvPr>
          <p:cNvPicPr>
            <a:picLocks noChangeAspect="1"/>
          </p:cNvPicPr>
          <p:nvPr/>
        </p:nvPicPr>
        <p:blipFill>
          <a:blip r:embed="rId2"/>
          <a:stretch>
            <a:fillRect/>
          </a:stretch>
        </p:blipFill>
        <p:spPr>
          <a:xfrm>
            <a:off x="838200" y="1607187"/>
            <a:ext cx="4327941" cy="3998033"/>
          </a:xfrm>
          <a:prstGeom prst="rect">
            <a:avLst/>
          </a:prstGeom>
        </p:spPr>
      </p:pic>
      <p:sp>
        <p:nvSpPr>
          <p:cNvPr id="5" name="CuadroTexto 4">
            <a:extLst>
              <a:ext uri="{FF2B5EF4-FFF2-40B4-BE49-F238E27FC236}">
                <a16:creationId xmlns:a16="http://schemas.microsoft.com/office/drawing/2014/main" id="{47E2957C-6771-2E5D-B57B-C589D5F19F49}"/>
              </a:ext>
            </a:extLst>
          </p:cNvPr>
          <p:cNvSpPr txBox="1"/>
          <p:nvPr/>
        </p:nvSpPr>
        <p:spPr>
          <a:xfrm>
            <a:off x="5560382" y="2530357"/>
            <a:ext cx="6097772" cy="1200329"/>
          </a:xfrm>
          <a:prstGeom prst="rect">
            <a:avLst/>
          </a:prstGeom>
          <a:noFill/>
        </p:spPr>
        <p:txBody>
          <a:bodyPr wrap="square">
            <a:spAutoFit/>
          </a:bodyPr>
          <a:lstStyle/>
          <a:p>
            <a:r>
              <a:rPr lang="es-ES" dirty="0"/>
              <a:t>Un </a:t>
            </a:r>
            <a:r>
              <a:rPr lang="es-ES" b="1" dirty="0"/>
              <a:t>dominio </a:t>
            </a:r>
            <a:r>
              <a:rPr lang="es-ES" dirty="0"/>
              <a:t>es una esfera de actividad, estudio o interés. (</a:t>
            </a:r>
            <a:r>
              <a:rPr lang="es-ES" dirty="0" err="1"/>
              <a:t>Roget</a:t>
            </a:r>
            <a:r>
              <a:rPr lang="es-ES" dirty="0"/>
              <a:t>, 1980). La taxonomía cuenta con 13 Dominios NANDA. Cada Dominio se encuentra estructurado o subdividido por distintas Clases.</a:t>
            </a:r>
            <a:endParaRPr lang="en-US" dirty="0"/>
          </a:p>
        </p:txBody>
      </p:sp>
      <p:sp>
        <p:nvSpPr>
          <p:cNvPr id="6" name="object 4">
            <a:extLst>
              <a:ext uri="{FF2B5EF4-FFF2-40B4-BE49-F238E27FC236}">
                <a16:creationId xmlns:a16="http://schemas.microsoft.com/office/drawing/2014/main" id="{1E2C0877-9477-861D-F3CB-3BC636C7AB2E}"/>
              </a:ext>
            </a:extLst>
          </p:cNvPr>
          <p:cNvSpPr txBox="1">
            <a:spLocks noGrp="1"/>
          </p:cNvSpPr>
          <p:nvPr>
            <p:ph type="title"/>
          </p:nvPr>
        </p:nvSpPr>
        <p:spPr>
          <a:xfrm>
            <a:off x="752263" y="379470"/>
            <a:ext cx="9616238" cy="386430"/>
          </a:xfrm>
          <a:prstGeom prst="rect">
            <a:avLst/>
          </a:prstGeom>
        </p:spPr>
        <p:txBody>
          <a:bodyPr vert="horz" wrap="square" lIns="0" tIns="16933" rIns="0" bIns="0" rtlCol="0" anchor="ctr">
            <a:spAutoFit/>
          </a:bodyPr>
          <a:lstStyle/>
          <a:p>
            <a:pPr marL="16933">
              <a:lnSpc>
                <a:spcPct val="100000"/>
              </a:lnSpc>
              <a:spcBef>
                <a:spcPts val="133"/>
              </a:spcBef>
            </a:pPr>
            <a:r>
              <a:rPr lang="es-ES" sz="2400" b="1" dirty="0"/>
              <a:t>NANDA – Dominio / Clases</a:t>
            </a:r>
            <a:endParaRPr sz="2400" b="1" dirty="0"/>
          </a:p>
        </p:txBody>
      </p:sp>
      <p:sp>
        <p:nvSpPr>
          <p:cNvPr id="9" name="CuadroTexto 8">
            <a:extLst>
              <a:ext uri="{FF2B5EF4-FFF2-40B4-BE49-F238E27FC236}">
                <a16:creationId xmlns:a16="http://schemas.microsoft.com/office/drawing/2014/main" id="{53B7359A-0B5D-3179-66C4-537C4B3E8F1C}"/>
              </a:ext>
            </a:extLst>
          </p:cNvPr>
          <p:cNvSpPr txBox="1"/>
          <p:nvPr/>
        </p:nvSpPr>
        <p:spPr>
          <a:xfrm>
            <a:off x="5590067" y="4189803"/>
            <a:ext cx="6097772" cy="1200329"/>
          </a:xfrm>
          <a:prstGeom prst="rect">
            <a:avLst/>
          </a:prstGeom>
          <a:noFill/>
        </p:spPr>
        <p:txBody>
          <a:bodyPr wrap="square">
            <a:spAutoFit/>
          </a:bodyPr>
          <a:lstStyle/>
          <a:p>
            <a:r>
              <a:rPr lang="es-ES" dirty="0"/>
              <a:t>Una </a:t>
            </a:r>
            <a:r>
              <a:rPr lang="es-ES" b="1" dirty="0"/>
              <a:t>clase </a:t>
            </a:r>
            <a:r>
              <a:rPr lang="es-ES" dirty="0"/>
              <a:t>es una subdivisión de un grupo mayor una división de personas o cosas por su calidad, rango o grado. (</a:t>
            </a:r>
            <a:r>
              <a:rPr lang="es-ES" dirty="0" err="1"/>
              <a:t>Roget</a:t>
            </a:r>
            <a:r>
              <a:rPr lang="es-ES" dirty="0"/>
              <a:t>, 1980). La taxonomía cuenta con 48 Clases. Las Clases agrupan a los Diagnósticos de Enfermería.</a:t>
            </a:r>
            <a:endParaRPr lang="en-US" dirty="0"/>
          </a:p>
        </p:txBody>
      </p:sp>
    </p:spTree>
    <p:extLst>
      <p:ext uri="{BB962C8B-B14F-4D97-AF65-F5344CB8AC3E}">
        <p14:creationId xmlns:p14="http://schemas.microsoft.com/office/powerpoint/2010/main" val="1316050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F6644-C8DB-D761-3678-1421446E1A8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C0DB2B8E-8C2B-4FF8-7AE4-0AE2F3836D98}"/>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object 4">
            <a:extLst>
              <a:ext uri="{FF2B5EF4-FFF2-40B4-BE49-F238E27FC236}">
                <a16:creationId xmlns:a16="http://schemas.microsoft.com/office/drawing/2014/main" id="{E129C807-9699-89D1-BEBC-4A771C0C91BF}"/>
              </a:ext>
            </a:extLst>
          </p:cNvPr>
          <p:cNvSpPr txBox="1">
            <a:spLocks noGrp="1"/>
          </p:cNvSpPr>
          <p:nvPr>
            <p:ph type="title"/>
          </p:nvPr>
        </p:nvSpPr>
        <p:spPr>
          <a:xfrm>
            <a:off x="752263" y="379470"/>
            <a:ext cx="9616238" cy="386430"/>
          </a:xfrm>
          <a:prstGeom prst="rect">
            <a:avLst/>
          </a:prstGeom>
        </p:spPr>
        <p:txBody>
          <a:bodyPr vert="horz" wrap="square" lIns="0" tIns="16933" rIns="0" bIns="0" rtlCol="0" anchor="ctr">
            <a:spAutoFit/>
          </a:bodyPr>
          <a:lstStyle/>
          <a:p>
            <a:pPr marL="16933">
              <a:lnSpc>
                <a:spcPct val="100000"/>
              </a:lnSpc>
              <a:spcBef>
                <a:spcPts val="133"/>
              </a:spcBef>
            </a:pPr>
            <a:r>
              <a:rPr lang="es-ES" sz="2400" b="1" dirty="0"/>
              <a:t>NANDA – Necesidades</a:t>
            </a:r>
            <a:endParaRPr sz="2400" b="1" dirty="0"/>
          </a:p>
        </p:txBody>
      </p:sp>
      <p:sp>
        <p:nvSpPr>
          <p:cNvPr id="4" name="CuadroTexto 3">
            <a:extLst>
              <a:ext uri="{FF2B5EF4-FFF2-40B4-BE49-F238E27FC236}">
                <a16:creationId xmlns:a16="http://schemas.microsoft.com/office/drawing/2014/main" id="{7A555716-42D1-6C34-A10C-08F77A74D77F}"/>
              </a:ext>
            </a:extLst>
          </p:cNvPr>
          <p:cNvSpPr txBox="1"/>
          <p:nvPr/>
        </p:nvSpPr>
        <p:spPr>
          <a:xfrm>
            <a:off x="7219507" y="2658715"/>
            <a:ext cx="3851644" cy="2031325"/>
          </a:xfrm>
          <a:prstGeom prst="rect">
            <a:avLst/>
          </a:prstGeom>
          <a:noFill/>
        </p:spPr>
        <p:txBody>
          <a:bodyPr wrap="square">
            <a:spAutoFit/>
          </a:bodyPr>
          <a:lstStyle/>
          <a:p>
            <a:r>
              <a:rPr lang="es-ES" dirty="0"/>
              <a:t>La integración de los diagnósticos de la NANDA potencia la aplicación práctica de las 14 necesidades básicas de Virginia Henderson, brindando una perspectiva única y más efectiva en el cuidado enfermero.</a:t>
            </a:r>
            <a:endParaRPr lang="en-US" dirty="0"/>
          </a:p>
        </p:txBody>
      </p:sp>
      <p:pic>
        <p:nvPicPr>
          <p:cNvPr id="12" name="Imagen 11">
            <a:extLst>
              <a:ext uri="{FF2B5EF4-FFF2-40B4-BE49-F238E27FC236}">
                <a16:creationId xmlns:a16="http://schemas.microsoft.com/office/drawing/2014/main" id="{E85A55A6-2BF0-0554-5386-AAAD56641B97}"/>
              </a:ext>
            </a:extLst>
          </p:cNvPr>
          <p:cNvPicPr>
            <a:picLocks noChangeAspect="1"/>
          </p:cNvPicPr>
          <p:nvPr/>
        </p:nvPicPr>
        <p:blipFill>
          <a:blip r:embed="rId2"/>
          <a:stretch>
            <a:fillRect/>
          </a:stretch>
        </p:blipFill>
        <p:spPr>
          <a:xfrm>
            <a:off x="941405" y="1733692"/>
            <a:ext cx="5581492" cy="3210448"/>
          </a:xfrm>
          <a:prstGeom prst="rect">
            <a:avLst/>
          </a:prstGeom>
        </p:spPr>
      </p:pic>
    </p:spTree>
    <p:extLst>
      <p:ext uri="{BB962C8B-B14F-4D97-AF65-F5344CB8AC3E}">
        <p14:creationId xmlns:p14="http://schemas.microsoft.com/office/powerpoint/2010/main" val="1003909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6D666-9876-905B-2096-B20FC96B574A}"/>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2DF0E5DA-97E8-DEF0-3A49-04A3349A54D7}"/>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bject 4">
            <a:extLst>
              <a:ext uri="{FF2B5EF4-FFF2-40B4-BE49-F238E27FC236}">
                <a16:creationId xmlns:a16="http://schemas.microsoft.com/office/drawing/2014/main" id="{D9EEECB5-C261-17A7-95A2-D477A223C3FB}"/>
              </a:ext>
            </a:extLst>
          </p:cNvPr>
          <p:cNvSpPr txBox="1">
            <a:spLocks noGrp="1"/>
          </p:cNvSpPr>
          <p:nvPr>
            <p:ph type="title"/>
          </p:nvPr>
        </p:nvSpPr>
        <p:spPr>
          <a:xfrm>
            <a:off x="752263" y="379470"/>
            <a:ext cx="9616238" cy="386430"/>
          </a:xfrm>
          <a:prstGeom prst="rect">
            <a:avLst/>
          </a:prstGeom>
        </p:spPr>
        <p:txBody>
          <a:bodyPr vert="horz" wrap="square" lIns="0" tIns="16933" rIns="0" bIns="0" rtlCol="0" anchor="ctr">
            <a:spAutoFit/>
          </a:bodyPr>
          <a:lstStyle/>
          <a:p>
            <a:pPr marL="16933">
              <a:lnSpc>
                <a:spcPct val="100000"/>
              </a:lnSpc>
              <a:spcBef>
                <a:spcPts val="133"/>
              </a:spcBef>
            </a:pPr>
            <a:r>
              <a:rPr lang="es-ES" sz="2400" b="1" dirty="0"/>
              <a:t>Plan de Cuidados de Enfermería (PAE) basado en taxonomías</a:t>
            </a:r>
            <a:endParaRPr sz="2400" b="1" dirty="0"/>
          </a:p>
        </p:txBody>
      </p:sp>
      <p:sp>
        <p:nvSpPr>
          <p:cNvPr id="13" name="CuadroTexto 12">
            <a:extLst>
              <a:ext uri="{FF2B5EF4-FFF2-40B4-BE49-F238E27FC236}">
                <a16:creationId xmlns:a16="http://schemas.microsoft.com/office/drawing/2014/main" id="{78CA0639-7864-E000-B2FF-330BE190CC33}"/>
              </a:ext>
            </a:extLst>
          </p:cNvPr>
          <p:cNvSpPr txBox="1"/>
          <p:nvPr/>
        </p:nvSpPr>
        <p:spPr>
          <a:xfrm>
            <a:off x="838199" y="1859339"/>
            <a:ext cx="10379149" cy="3785652"/>
          </a:xfrm>
          <a:prstGeom prst="rect">
            <a:avLst/>
          </a:prstGeom>
          <a:noFill/>
        </p:spPr>
        <p:txBody>
          <a:bodyPr wrap="square">
            <a:spAutoFit/>
          </a:bodyPr>
          <a:lstStyle/>
          <a:p>
            <a:r>
              <a:rPr lang="es-ES" sz="2400" dirty="0"/>
              <a:t>Un plan de cuidados de enfermería basado en las taxonomías es una herramienta esencial en la práctica de enfermería que permite establecer un plan de tratamiento personalizado para cada paciente. </a:t>
            </a:r>
          </a:p>
          <a:p>
            <a:endParaRPr lang="es-ES" sz="2400" dirty="0"/>
          </a:p>
          <a:p>
            <a:r>
              <a:rPr lang="es-ES" sz="2400" dirty="0"/>
              <a:t>Este plan de cuidados se basa en la evaluación exhaustiva del paciente, la identificación de problemas, la formulación de diagnósticos de enfermería y la posterior planificación e implementación de intervenciones específicas. </a:t>
            </a:r>
          </a:p>
          <a:p>
            <a:endParaRPr lang="es-ES" sz="2400" dirty="0"/>
          </a:p>
          <a:p>
            <a:r>
              <a:rPr lang="es-ES" sz="2400" dirty="0"/>
              <a:t>Desde el punto de vista de un profesional, esta herramienta es fundamental para brindar una atención de calidad y centrada en la persona.</a:t>
            </a:r>
            <a:endParaRPr lang="en-US" sz="2400" dirty="0"/>
          </a:p>
        </p:txBody>
      </p:sp>
    </p:spTree>
    <p:extLst>
      <p:ext uri="{BB962C8B-B14F-4D97-AF65-F5344CB8AC3E}">
        <p14:creationId xmlns:p14="http://schemas.microsoft.com/office/powerpoint/2010/main" val="951683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E9D9C-066B-176D-8B51-42653586FD8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01E12FB-5A53-9296-D6F3-102C701BD77C}"/>
              </a:ext>
            </a:extLst>
          </p:cNvPr>
          <p:cNvSpPr>
            <a:spLocks noGrp="1"/>
          </p:cNvSpPr>
          <p:nvPr>
            <p:ph type="title"/>
          </p:nvPr>
        </p:nvSpPr>
        <p:spPr>
          <a:xfrm>
            <a:off x="838200" y="283027"/>
            <a:ext cx="9372600" cy="478973"/>
          </a:xfrm>
        </p:spPr>
        <p:txBody>
          <a:bodyPr>
            <a:noAutofit/>
          </a:bodyPr>
          <a:lstStyle/>
          <a:p>
            <a:r>
              <a:rPr lang="es-ES" sz="3600" dirty="0" err="1"/>
              <a:t>ClinicalKey</a:t>
            </a:r>
            <a:r>
              <a:rPr lang="es-ES" sz="3600" dirty="0"/>
              <a:t> </a:t>
            </a:r>
            <a:r>
              <a:rPr lang="es-ES" sz="3600" dirty="0" err="1"/>
              <a:t>Student</a:t>
            </a:r>
            <a:r>
              <a:rPr lang="es-ES" sz="3600" dirty="0"/>
              <a:t> Enfermería : Página de inicio</a:t>
            </a:r>
            <a:endParaRPr lang="en-US" sz="3600" dirty="0"/>
          </a:p>
        </p:txBody>
      </p:sp>
      <p:sp>
        <p:nvSpPr>
          <p:cNvPr id="10" name="Rectángulo 9">
            <a:extLst>
              <a:ext uri="{FF2B5EF4-FFF2-40B4-BE49-F238E27FC236}">
                <a16:creationId xmlns:a16="http://schemas.microsoft.com/office/drawing/2014/main" id="{433B7CD7-7DF2-2249-1A97-D260E13A4C41}"/>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6BCF8692-9E3B-EE04-2032-9056282E267D}"/>
              </a:ext>
            </a:extLst>
          </p:cNvPr>
          <p:cNvPicPr>
            <a:picLocks noChangeAspect="1"/>
          </p:cNvPicPr>
          <p:nvPr/>
        </p:nvPicPr>
        <p:blipFill>
          <a:blip r:embed="rId2"/>
          <a:stretch>
            <a:fillRect/>
          </a:stretch>
        </p:blipFill>
        <p:spPr>
          <a:xfrm>
            <a:off x="743796" y="1503675"/>
            <a:ext cx="10290940" cy="4200508"/>
          </a:xfrm>
          <a:prstGeom prst="rect">
            <a:avLst/>
          </a:prstGeom>
        </p:spPr>
      </p:pic>
    </p:spTree>
    <p:extLst>
      <p:ext uri="{BB962C8B-B14F-4D97-AF65-F5344CB8AC3E}">
        <p14:creationId xmlns:p14="http://schemas.microsoft.com/office/powerpoint/2010/main" val="1242222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18846-E929-491A-98F5-4E249139B80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42827E05-E64D-7355-6102-55F36FAB60DD}"/>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upo 1">
            <a:extLst>
              <a:ext uri="{FF2B5EF4-FFF2-40B4-BE49-F238E27FC236}">
                <a16:creationId xmlns:a16="http://schemas.microsoft.com/office/drawing/2014/main" id="{D0133246-BAF7-E203-6DCC-745AC6A6C19F}"/>
              </a:ext>
            </a:extLst>
          </p:cNvPr>
          <p:cNvGrpSpPr/>
          <p:nvPr/>
        </p:nvGrpSpPr>
        <p:grpSpPr>
          <a:xfrm>
            <a:off x="1873039" y="1361504"/>
            <a:ext cx="8249072" cy="5496496"/>
            <a:chOff x="1873039" y="1361504"/>
            <a:chExt cx="8249072" cy="5496496"/>
          </a:xfrm>
        </p:grpSpPr>
        <p:grpSp>
          <p:nvGrpSpPr>
            <p:cNvPr id="7" name="Grupo 6">
              <a:extLst>
                <a:ext uri="{FF2B5EF4-FFF2-40B4-BE49-F238E27FC236}">
                  <a16:creationId xmlns:a16="http://schemas.microsoft.com/office/drawing/2014/main" id="{A2FD3EFB-FECE-C625-D8F5-978F540F299E}"/>
                </a:ext>
              </a:extLst>
            </p:cNvPr>
            <p:cNvGrpSpPr/>
            <p:nvPr/>
          </p:nvGrpSpPr>
          <p:grpSpPr>
            <a:xfrm>
              <a:off x="1873039" y="1361504"/>
              <a:ext cx="8242722" cy="4435138"/>
              <a:chOff x="1987339" y="1629619"/>
              <a:chExt cx="8242722" cy="4435138"/>
            </a:xfrm>
          </p:grpSpPr>
          <p:pic>
            <p:nvPicPr>
              <p:cNvPr id="4" name="Imagen 3">
                <a:extLst>
                  <a:ext uri="{FF2B5EF4-FFF2-40B4-BE49-F238E27FC236}">
                    <a16:creationId xmlns:a16="http://schemas.microsoft.com/office/drawing/2014/main" id="{9712636D-9692-2AF1-CC5F-5A6421CB6EC5}"/>
                  </a:ext>
                </a:extLst>
              </p:cNvPr>
              <p:cNvPicPr>
                <a:picLocks noChangeAspect="1"/>
              </p:cNvPicPr>
              <p:nvPr/>
            </p:nvPicPr>
            <p:blipFill>
              <a:blip r:embed="rId2"/>
              <a:stretch>
                <a:fillRect/>
              </a:stretch>
            </p:blipFill>
            <p:spPr>
              <a:xfrm>
                <a:off x="1987339" y="1629619"/>
                <a:ext cx="8217322" cy="2444876"/>
              </a:xfrm>
              <a:prstGeom prst="rect">
                <a:avLst/>
              </a:prstGeom>
            </p:spPr>
          </p:pic>
          <p:pic>
            <p:nvPicPr>
              <p:cNvPr id="6" name="Imagen 5">
                <a:extLst>
                  <a:ext uri="{FF2B5EF4-FFF2-40B4-BE49-F238E27FC236}">
                    <a16:creationId xmlns:a16="http://schemas.microsoft.com/office/drawing/2014/main" id="{D8913996-6CC4-1B37-7DEB-192579512219}"/>
                  </a:ext>
                </a:extLst>
              </p:cNvPr>
              <p:cNvPicPr>
                <a:picLocks noChangeAspect="1"/>
              </p:cNvPicPr>
              <p:nvPr/>
            </p:nvPicPr>
            <p:blipFill>
              <a:blip r:embed="rId3"/>
              <a:stretch>
                <a:fillRect/>
              </a:stretch>
            </p:blipFill>
            <p:spPr>
              <a:xfrm>
                <a:off x="2050841" y="3950098"/>
                <a:ext cx="8179220" cy="2114659"/>
              </a:xfrm>
              <a:prstGeom prst="rect">
                <a:avLst/>
              </a:prstGeom>
            </p:spPr>
          </p:pic>
        </p:grpSp>
        <p:pic>
          <p:nvPicPr>
            <p:cNvPr id="9" name="Imagen 8">
              <a:extLst>
                <a:ext uri="{FF2B5EF4-FFF2-40B4-BE49-F238E27FC236}">
                  <a16:creationId xmlns:a16="http://schemas.microsoft.com/office/drawing/2014/main" id="{88CA4303-0246-9181-18D3-E01C0101BD75}"/>
                </a:ext>
              </a:extLst>
            </p:cNvPr>
            <p:cNvPicPr>
              <a:picLocks noChangeAspect="1"/>
            </p:cNvPicPr>
            <p:nvPr/>
          </p:nvPicPr>
          <p:blipFill>
            <a:blip r:embed="rId4"/>
            <a:stretch>
              <a:fillRect/>
            </a:stretch>
          </p:blipFill>
          <p:spPr>
            <a:xfrm>
              <a:off x="2019095" y="5365673"/>
              <a:ext cx="8103016" cy="1492327"/>
            </a:xfrm>
            <a:prstGeom prst="rect">
              <a:avLst/>
            </a:prstGeom>
          </p:spPr>
        </p:pic>
      </p:grpSp>
      <p:sp>
        <p:nvSpPr>
          <p:cNvPr id="11" name="object 4">
            <a:extLst>
              <a:ext uri="{FF2B5EF4-FFF2-40B4-BE49-F238E27FC236}">
                <a16:creationId xmlns:a16="http://schemas.microsoft.com/office/drawing/2014/main" id="{83F7228A-3CE6-6892-8AB4-5810E09BB345}"/>
              </a:ext>
            </a:extLst>
          </p:cNvPr>
          <p:cNvSpPr txBox="1">
            <a:spLocks noGrp="1"/>
          </p:cNvSpPr>
          <p:nvPr>
            <p:ph type="title"/>
          </p:nvPr>
        </p:nvSpPr>
        <p:spPr>
          <a:xfrm>
            <a:off x="752263" y="379470"/>
            <a:ext cx="9616238" cy="386430"/>
          </a:xfrm>
          <a:prstGeom prst="rect">
            <a:avLst/>
          </a:prstGeom>
        </p:spPr>
        <p:txBody>
          <a:bodyPr vert="horz" wrap="square" lIns="0" tIns="16933" rIns="0" bIns="0" rtlCol="0" anchor="ctr">
            <a:spAutoFit/>
          </a:bodyPr>
          <a:lstStyle/>
          <a:p>
            <a:pPr marL="16933">
              <a:lnSpc>
                <a:spcPct val="100000"/>
              </a:lnSpc>
              <a:spcBef>
                <a:spcPts val="133"/>
              </a:spcBef>
            </a:pPr>
            <a:r>
              <a:rPr lang="es-ES" sz="2400" b="1" dirty="0"/>
              <a:t>Ejemplo Plan de Cuidados de Enfermería (PAE)</a:t>
            </a:r>
            <a:endParaRPr sz="2400" b="1" dirty="0"/>
          </a:p>
        </p:txBody>
      </p:sp>
    </p:spTree>
    <p:extLst>
      <p:ext uri="{BB962C8B-B14F-4D97-AF65-F5344CB8AC3E}">
        <p14:creationId xmlns:p14="http://schemas.microsoft.com/office/powerpoint/2010/main" val="2291549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97D8E-5BDF-3F9D-5EAD-507188A9220B}"/>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8ED22625-429B-03F8-91E1-E655138856DA}"/>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bject 4">
            <a:extLst>
              <a:ext uri="{FF2B5EF4-FFF2-40B4-BE49-F238E27FC236}">
                <a16:creationId xmlns:a16="http://schemas.microsoft.com/office/drawing/2014/main" id="{5CE5D53C-8956-5B63-E939-065A7EC702C7}"/>
              </a:ext>
            </a:extLst>
          </p:cNvPr>
          <p:cNvSpPr txBox="1">
            <a:spLocks noGrp="1"/>
          </p:cNvSpPr>
          <p:nvPr>
            <p:ph type="title"/>
          </p:nvPr>
        </p:nvSpPr>
        <p:spPr>
          <a:xfrm>
            <a:off x="752263" y="379470"/>
            <a:ext cx="9616238" cy="386430"/>
          </a:xfrm>
          <a:prstGeom prst="rect">
            <a:avLst/>
          </a:prstGeom>
        </p:spPr>
        <p:txBody>
          <a:bodyPr vert="horz" wrap="square" lIns="0" tIns="16933" rIns="0" bIns="0" rtlCol="0" anchor="ctr">
            <a:spAutoFit/>
          </a:bodyPr>
          <a:lstStyle/>
          <a:p>
            <a:pPr marL="16933">
              <a:lnSpc>
                <a:spcPct val="100000"/>
              </a:lnSpc>
              <a:spcBef>
                <a:spcPts val="133"/>
              </a:spcBef>
            </a:pPr>
            <a:r>
              <a:rPr lang="es-ES" sz="2400" b="1" dirty="0"/>
              <a:t>Ejemplo Plan de Cuidados de Enfermería (PAE)</a:t>
            </a:r>
            <a:endParaRPr sz="2400" b="1" dirty="0"/>
          </a:p>
        </p:txBody>
      </p:sp>
      <p:sp>
        <p:nvSpPr>
          <p:cNvPr id="5" name="CuadroTexto 4">
            <a:extLst>
              <a:ext uri="{FF2B5EF4-FFF2-40B4-BE49-F238E27FC236}">
                <a16:creationId xmlns:a16="http://schemas.microsoft.com/office/drawing/2014/main" id="{E5AF2034-CBA0-EA3E-B066-0760B63B715D}"/>
              </a:ext>
            </a:extLst>
          </p:cNvPr>
          <p:cNvSpPr txBox="1"/>
          <p:nvPr/>
        </p:nvSpPr>
        <p:spPr>
          <a:xfrm>
            <a:off x="1045030" y="1465673"/>
            <a:ext cx="10570028" cy="5042021"/>
          </a:xfrm>
          <a:prstGeom prst="rect">
            <a:avLst/>
          </a:prstGeom>
          <a:noFill/>
        </p:spPr>
        <p:txBody>
          <a:bodyPr wrap="square">
            <a:spAutoFit/>
          </a:bodyPr>
          <a:lstStyle/>
          <a:p>
            <a:pPr>
              <a:lnSpc>
                <a:spcPct val="115000"/>
              </a:lnSpc>
              <a:spcAft>
                <a:spcPts val="800"/>
              </a:spcAft>
              <a:buNone/>
            </a:pPr>
            <a:r>
              <a:rPr lang="es-ES" sz="1200" b="1" kern="100" dirty="0">
                <a:effectLst/>
                <a:latin typeface="Aptos" panose="020B0004020202020204" pitchFamily="34" charset="0"/>
                <a:ea typeface="Aptos" panose="020B0004020202020204" pitchFamily="34" charset="0"/>
                <a:cs typeface="Times New Roman" panose="02020603050405020304" pitchFamily="18" charset="0"/>
              </a:rPr>
              <a:t>1</a:t>
            </a:r>
            <a:r>
              <a:rPr lang="es-ES" sz="1400" b="1" kern="100" dirty="0">
                <a:effectLst/>
                <a:latin typeface="Aptos" panose="020B0004020202020204" pitchFamily="34" charset="0"/>
                <a:ea typeface="Aptos" panose="020B0004020202020204" pitchFamily="34" charset="0"/>
                <a:cs typeface="Times New Roman" panose="02020603050405020304" pitchFamily="18" charset="0"/>
              </a:rPr>
              <a:t>. </a:t>
            </a:r>
            <a:r>
              <a:rPr lang="es-ES" sz="2000" b="1" kern="100" dirty="0">
                <a:effectLst/>
                <a:latin typeface="Aptos" panose="020B0004020202020204" pitchFamily="34" charset="0"/>
                <a:ea typeface="Aptos" panose="020B0004020202020204" pitchFamily="34" charset="0"/>
                <a:cs typeface="Times New Roman" panose="02020603050405020304" pitchFamily="18" charset="0"/>
              </a:rPr>
              <a:t>Valoración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15000"/>
              </a:lnSpc>
              <a:spcAft>
                <a:spcPts val="800"/>
              </a:spcAft>
            </a:pPr>
            <a:r>
              <a:rPr lang="es-ES" sz="2000" b="1" kern="100" dirty="0">
                <a:effectLst/>
                <a:latin typeface="Aptos" panose="020B0004020202020204" pitchFamily="34" charset="0"/>
                <a:ea typeface="Aptos" panose="020B0004020202020204" pitchFamily="34" charset="0"/>
                <a:cs typeface="Times New Roman" panose="02020603050405020304" pitchFamily="18" charset="0"/>
              </a:rPr>
              <a:t>Datos subjetivos</a:t>
            </a:r>
            <a:r>
              <a:rPr lang="es-ES" sz="2000" kern="100" dirty="0">
                <a:effectLst/>
                <a:latin typeface="Aptos" panose="020B0004020202020204" pitchFamily="34" charset="0"/>
                <a:ea typeface="Aptos" panose="020B0004020202020204" pitchFamily="34" charset="0"/>
                <a:cs typeface="Times New Roman" panose="02020603050405020304" pitchFamily="18" charset="0"/>
              </a:rPr>
              <a:t>: Ejemplo: “El paciente refiere dolor abdominal de intensidad 7/10.”</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15000"/>
              </a:lnSpc>
              <a:spcAft>
                <a:spcPts val="800"/>
              </a:spcAft>
            </a:pPr>
            <a:r>
              <a:rPr lang="es-ES" sz="2000" b="1" kern="100" dirty="0">
                <a:effectLst/>
                <a:latin typeface="Aptos" panose="020B0004020202020204" pitchFamily="34" charset="0"/>
                <a:ea typeface="Aptos" panose="020B0004020202020204" pitchFamily="34" charset="0"/>
                <a:cs typeface="Times New Roman" panose="02020603050405020304" pitchFamily="18" charset="0"/>
              </a:rPr>
              <a:t>Datos objetivos</a:t>
            </a:r>
            <a:r>
              <a:rPr lang="es-ES" sz="2000" kern="100" dirty="0">
                <a:effectLst/>
                <a:latin typeface="Aptos" panose="020B0004020202020204" pitchFamily="34" charset="0"/>
                <a:ea typeface="Aptos" panose="020B0004020202020204" pitchFamily="34" charset="0"/>
                <a:cs typeface="Times New Roman" panose="02020603050405020304" pitchFamily="18" charset="0"/>
              </a:rPr>
              <a:t>: Ejemplo: “Temperatura de 38.5°C, abdomen distendido, signos vitales alterados.”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s-ES" sz="2000" b="1" kern="100" dirty="0">
                <a:effectLst/>
                <a:latin typeface="Aptos" panose="020B0004020202020204" pitchFamily="34" charset="0"/>
                <a:ea typeface="Aptos" panose="020B0004020202020204" pitchFamily="34" charset="0"/>
                <a:cs typeface="Times New Roman" panose="02020603050405020304" pitchFamily="18" charset="0"/>
              </a:rPr>
              <a:t>2. Diagnóstico de Enfermería (NANDA)</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15000"/>
              </a:lnSpc>
              <a:spcAft>
                <a:spcPts val="800"/>
              </a:spcAft>
            </a:pPr>
            <a:r>
              <a:rPr lang="es-ES" sz="2000" b="1" kern="100" dirty="0">
                <a:effectLst/>
                <a:latin typeface="Aptos" panose="020B0004020202020204" pitchFamily="34" charset="0"/>
                <a:ea typeface="Aptos" panose="020B0004020202020204" pitchFamily="34" charset="0"/>
                <a:cs typeface="Times New Roman" panose="02020603050405020304" pitchFamily="18" charset="0"/>
              </a:rPr>
              <a:t>Etiqueta diagnóstica</a:t>
            </a:r>
            <a:r>
              <a:rPr lang="es-ES" sz="2000" kern="100" dirty="0">
                <a:effectLst/>
                <a:latin typeface="Aptos" panose="020B0004020202020204" pitchFamily="34" charset="0"/>
                <a:ea typeface="Aptos" panose="020B0004020202020204" pitchFamily="34" charset="0"/>
                <a:cs typeface="Times New Roman" panose="02020603050405020304" pitchFamily="18" charset="0"/>
              </a:rPr>
              <a:t>: </a:t>
            </a:r>
            <a:r>
              <a:rPr lang="es-ES" sz="2000" i="1" kern="100" dirty="0">
                <a:effectLst/>
                <a:latin typeface="Aptos" panose="020B0004020202020204" pitchFamily="34" charset="0"/>
                <a:ea typeface="Aptos" panose="020B0004020202020204" pitchFamily="34" charset="0"/>
                <a:cs typeface="Times New Roman" panose="02020603050405020304" pitchFamily="18" charset="0"/>
              </a:rPr>
              <a:t>Ejemplo: Dolor agudo (00132)</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15000"/>
              </a:lnSpc>
              <a:spcAft>
                <a:spcPts val="800"/>
              </a:spcAft>
            </a:pPr>
            <a:r>
              <a:rPr lang="es-ES" sz="2000" b="1" kern="100" dirty="0">
                <a:effectLst/>
                <a:latin typeface="Aptos" panose="020B0004020202020204" pitchFamily="34" charset="0"/>
                <a:ea typeface="Aptos" panose="020B0004020202020204" pitchFamily="34" charset="0"/>
                <a:cs typeface="Times New Roman" panose="02020603050405020304" pitchFamily="18" charset="0"/>
              </a:rPr>
              <a:t>Definición:</a:t>
            </a:r>
            <a:r>
              <a:rPr lang="es-ES" sz="2000" kern="100" dirty="0">
                <a:effectLst/>
                <a:latin typeface="Aptos" panose="020B0004020202020204" pitchFamily="34" charset="0"/>
                <a:ea typeface="Aptos" panose="020B0004020202020204" pitchFamily="34" charset="0"/>
                <a:cs typeface="Times New Roman" panose="02020603050405020304" pitchFamily="18" charset="0"/>
              </a:rPr>
              <a:t> </a:t>
            </a:r>
            <a:r>
              <a:rPr lang="es-ES" sz="2000" i="1" kern="100" dirty="0">
                <a:effectLst/>
                <a:latin typeface="Aptos" panose="020B0004020202020204" pitchFamily="34" charset="0"/>
                <a:ea typeface="Aptos" panose="020B0004020202020204" pitchFamily="34" charset="0"/>
                <a:cs typeface="Times New Roman" panose="02020603050405020304" pitchFamily="18" charset="0"/>
              </a:rPr>
              <a:t>Experiencia sensorial y emocional desagradable asociada con daño tisular real o potencial.</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15000"/>
              </a:lnSpc>
              <a:spcAft>
                <a:spcPts val="800"/>
              </a:spcAft>
            </a:pPr>
            <a:r>
              <a:rPr lang="es-ES" sz="2000" b="1" kern="100" dirty="0">
                <a:effectLst/>
                <a:latin typeface="Aptos" panose="020B0004020202020204" pitchFamily="34" charset="0"/>
                <a:ea typeface="Aptos" panose="020B0004020202020204" pitchFamily="34" charset="0"/>
                <a:cs typeface="Times New Roman" panose="02020603050405020304" pitchFamily="18" charset="0"/>
              </a:rPr>
              <a:t>Factores relacionados (Etiología):</a:t>
            </a:r>
            <a:r>
              <a:rPr lang="es-ES" sz="2000" kern="100" dirty="0">
                <a:effectLst/>
                <a:latin typeface="Aptos" panose="020B0004020202020204" pitchFamily="34" charset="0"/>
                <a:ea typeface="Aptos" panose="020B0004020202020204" pitchFamily="34" charset="0"/>
                <a:cs typeface="Times New Roman" panose="02020603050405020304" pitchFamily="18" charset="0"/>
              </a:rPr>
              <a:t> </a:t>
            </a:r>
            <a:r>
              <a:rPr lang="es-ES" sz="2000" i="1" kern="100" dirty="0">
                <a:effectLst/>
                <a:latin typeface="Aptos" panose="020B0004020202020204" pitchFamily="34" charset="0"/>
                <a:ea typeface="Aptos" panose="020B0004020202020204" pitchFamily="34" charset="0"/>
                <a:cs typeface="Times New Roman" panose="02020603050405020304" pitchFamily="18" charset="0"/>
              </a:rPr>
              <a:t>Ejemplo: Procedimiento quirúrgico reciente</a:t>
            </a:r>
            <a:r>
              <a:rPr lang="es-ES" sz="2000" kern="100" dirty="0">
                <a:effectLst/>
                <a:latin typeface="Aptos" panose="020B0004020202020204" pitchFamily="34" charset="0"/>
                <a:ea typeface="Aptos" panose="020B0004020202020204" pitchFamily="34"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15000"/>
              </a:lnSpc>
              <a:spcAft>
                <a:spcPts val="800"/>
              </a:spcAft>
            </a:pPr>
            <a:r>
              <a:rPr lang="es-ES" sz="2000" b="1" kern="100" dirty="0">
                <a:effectLst/>
                <a:latin typeface="Aptos" panose="020B0004020202020204" pitchFamily="34" charset="0"/>
                <a:ea typeface="Aptos" panose="020B0004020202020204" pitchFamily="34" charset="0"/>
                <a:cs typeface="Times New Roman" panose="02020603050405020304" pitchFamily="18" charset="0"/>
              </a:rPr>
              <a:t>Características definitorias (Manifestaciones)</a:t>
            </a:r>
            <a:r>
              <a:rPr lang="es-ES" sz="2000" kern="100" dirty="0">
                <a:effectLst/>
                <a:latin typeface="Aptos" panose="020B0004020202020204" pitchFamily="34" charset="0"/>
                <a:ea typeface="Aptos" panose="020B0004020202020204" pitchFamily="34" charset="0"/>
                <a:cs typeface="Times New Roman" panose="02020603050405020304" pitchFamily="18" charset="0"/>
              </a:rPr>
              <a:t>: Ejemplo: Expresión facial de dolor, verbalización del dolor, cambios en la presión arterial.</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18173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67101-D5F0-C897-7CD0-2A91174C1AC9}"/>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6BF68173-9E75-D8EB-675F-B9A42A1164E7}"/>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bject 4">
            <a:extLst>
              <a:ext uri="{FF2B5EF4-FFF2-40B4-BE49-F238E27FC236}">
                <a16:creationId xmlns:a16="http://schemas.microsoft.com/office/drawing/2014/main" id="{72989390-EFE5-DF38-6B1E-5E245FA1B143}"/>
              </a:ext>
            </a:extLst>
          </p:cNvPr>
          <p:cNvSpPr txBox="1">
            <a:spLocks noGrp="1"/>
          </p:cNvSpPr>
          <p:nvPr>
            <p:ph type="title"/>
          </p:nvPr>
        </p:nvSpPr>
        <p:spPr>
          <a:xfrm>
            <a:off x="752263" y="379470"/>
            <a:ext cx="9616238" cy="386430"/>
          </a:xfrm>
          <a:prstGeom prst="rect">
            <a:avLst/>
          </a:prstGeom>
        </p:spPr>
        <p:txBody>
          <a:bodyPr vert="horz" wrap="square" lIns="0" tIns="16933" rIns="0" bIns="0" rtlCol="0" anchor="ctr">
            <a:spAutoFit/>
          </a:bodyPr>
          <a:lstStyle/>
          <a:p>
            <a:pPr marL="16933">
              <a:lnSpc>
                <a:spcPct val="100000"/>
              </a:lnSpc>
              <a:spcBef>
                <a:spcPts val="133"/>
              </a:spcBef>
            </a:pPr>
            <a:r>
              <a:rPr lang="es-ES" sz="2400" b="1" dirty="0"/>
              <a:t>Ejemplo Plan de Cuidados de Enfermería (PAE)</a:t>
            </a:r>
            <a:endParaRPr sz="2400" b="1" dirty="0"/>
          </a:p>
        </p:txBody>
      </p:sp>
      <p:sp>
        <p:nvSpPr>
          <p:cNvPr id="3" name="CuadroTexto 2">
            <a:extLst>
              <a:ext uri="{FF2B5EF4-FFF2-40B4-BE49-F238E27FC236}">
                <a16:creationId xmlns:a16="http://schemas.microsoft.com/office/drawing/2014/main" id="{30443A51-1628-54F8-E3DC-C0C63144AA7C}"/>
              </a:ext>
            </a:extLst>
          </p:cNvPr>
          <p:cNvSpPr txBox="1"/>
          <p:nvPr/>
        </p:nvSpPr>
        <p:spPr>
          <a:xfrm>
            <a:off x="1023257" y="1432841"/>
            <a:ext cx="11059886" cy="5454250"/>
          </a:xfrm>
          <a:prstGeom prst="rect">
            <a:avLst/>
          </a:prstGeom>
          <a:noFill/>
        </p:spPr>
        <p:txBody>
          <a:bodyPr wrap="square">
            <a:spAutoFit/>
          </a:bodyPr>
          <a:lstStyle/>
          <a:p>
            <a:pPr>
              <a:lnSpc>
                <a:spcPct val="115000"/>
              </a:lnSpc>
              <a:spcAft>
                <a:spcPts val="800"/>
              </a:spcAft>
              <a:buNone/>
            </a:pPr>
            <a:r>
              <a:rPr lang="es-ES" sz="1600" kern="100" dirty="0">
                <a:effectLst/>
                <a:latin typeface="Aptos" panose="020B0004020202020204" pitchFamily="34" charset="0"/>
                <a:ea typeface="Aptos" panose="020B0004020202020204" pitchFamily="34" charset="0"/>
                <a:cs typeface="Times New Roman" panose="02020603050405020304" pitchFamily="18" charset="0"/>
              </a:rPr>
              <a:t>3</a:t>
            </a:r>
            <a:r>
              <a:rPr lang="es-ES" sz="1600" b="1" kern="100" dirty="0">
                <a:effectLst/>
                <a:latin typeface="Aptos" panose="020B0004020202020204" pitchFamily="34" charset="0"/>
                <a:ea typeface="Aptos" panose="020B0004020202020204" pitchFamily="34" charset="0"/>
                <a:cs typeface="Times New Roman" panose="02020603050405020304" pitchFamily="18" charset="0"/>
              </a:rPr>
              <a:t>. Resultados Esperados (NOC)</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15000"/>
              </a:lnSpc>
              <a:spcAft>
                <a:spcPts val="800"/>
              </a:spcAft>
            </a:pPr>
            <a:r>
              <a:rPr lang="es-ES" sz="1600" b="1" kern="100" dirty="0">
                <a:effectLst/>
                <a:latin typeface="Aptos" panose="020B0004020202020204" pitchFamily="34" charset="0"/>
                <a:ea typeface="Aptos" panose="020B0004020202020204" pitchFamily="34" charset="0"/>
                <a:cs typeface="Times New Roman" panose="02020603050405020304" pitchFamily="18" charset="0"/>
              </a:rPr>
              <a:t>Resultado NOC:</a:t>
            </a:r>
            <a:r>
              <a:rPr lang="es-ES" sz="1600" kern="100" dirty="0">
                <a:effectLst/>
                <a:latin typeface="Aptos" panose="020B0004020202020204" pitchFamily="34" charset="0"/>
                <a:ea typeface="Aptos" panose="020B0004020202020204" pitchFamily="34" charset="0"/>
                <a:cs typeface="Times New Roman" panose="02020603050405020304" pitchFamily="18" charset="0"/>
              </a:rPr>
              <a:t> </a:t>
            </a:r>
            <a:r>
              <a:rPr lang="es-ES" sz="1600" i="1" kern="100" dirty="0">
                <a:effectLst/>
                <a:latin typeface="Aptos" panose="020B0004020202020204" pitchFamily="34" charset="0"/>
                <a:ea typeface="Aptos" panose="020B0004020202020204" pitchFamily="34" charset="0"/>
                <a:cs typeface="Times New Roman" panose="02020603050405020304" pitchFamily="18" charset="0"/>
              </a:rPr>
              <a:t>Ejemplo: Control del dolor (1605)</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15000"/>
              </a:lnSpc>
              <a:spcAft>
                <a:spcPts val="800"/>
              </a:spcAft>
            </a:pPr>
            <a:r>
              <a:rPr lang="es-ES" sz="1600" b="1" kern="100" dirty="0">
                <a:effectLst/>
                <a:latin typeface="Aptos" panose="020B0004020202020204" pitchFamily="34" charset="0"/>
                <a:ea typeface="Aptos" panose="020B0004020202020204" pitchFamily="34" charset="0"/>
                <a:cs typeface="Times New Roman" panose="02020603050405020304" pitchFamily="18" charset="0"/>
              </a:rPr>
              <a:t>Indicadores (con escala de valoración 1–5):</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lvl="1">
              <a:lnSpc>
                <a:spcPct val="115000"/>
              </a:lnSpc>
              <a:spcAft>
                <a:spcPts val="800"/>
              </a:spcAft>
            </a:pPr>
            <a:r>
              <a:rPr lang="es-ES" sz="1600" i="1" kern="100" dirty="0">
                <a:effectLst/>
                <a:latin typeface="Aptos" panose="020B0004020202020204" pitchFamily="34" charset="0"/>
                <a:ea typeface="Aptos" panose="020B0004020202020204" pitchFamily="34" charset="0"/>
                <a:cs typeface="Times New Roman" panose="02020603050405020304" pitchFamily="18" charset="0"/>
              </a:rPr>
              <a:t>Verbaliza alivio del dolor → [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lvl="1">
              <a:lnSpc>
                <a:spcPct val="115000"/>
              </a:lnSpc>
              <a:spcAft>
                <a:spcPts val="800"/>
              </a:spcAft>
            </a:pPr>
            <a:r>
              <a:rPr lang="es-ES" sz="1600" i="1" kern="100" dirty="0">
                <a:effectLst/>
                <a:latin typeface="Aptos" panose="020B0004020202020204" pitchFamily="34" charset="0"/>
                <a:ea typeface="Aptos" panose="020B0004020202020204" pitchFamily="34" charset="0"/>
                <a:cs typeface="Times New Roman" panose="02020603050405020304" pitchFamily="18" charset="0"/>
              </a:rPr>
              <a:t>Expresión facial relajada → [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lvl="1">
              <a:lnSpc>
                <a:spcPct val="115000"/>
              </a:lnSpc>
              <a:spcAft>
                <a:spcPts val="800"/>
              </a:spcAft>
            </a:pPr>
            <a:r>
              <a:rPr lang="es-ES" sz="1600" i="1" kern="100" dirty="0">
                <a:effectLst/>
                <a:latin typeface="Aptos" panose="020B0004020202020204" pitchFamily="34" charset="0"/>
                <a:ea typeface="Aptos" panose="020B0004020202020204" pitchFamily="34" charset="0"/>
                <a:cs typeface="Times New Roman" panose="02020603050405020304" pitchFamily="18" charset="0"/>
              </a:rPr>
              <a:t>Participa en actividades sin limitación por dolor → [ ]</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15000"/>
              </a:lnSpc>
              <a:spcAft>
                <a:spcPts val="800"/>
              </a:spcAft>
            </a:pPr>
            <a:r>
              <a:rPr lang="es-ES" sz="1600" b="1" kern="100" dirty="0">
                <a:effectLst/>
                <a:latin typeface="Aptos" panose="020B0004020202020204" pitchFamily="34" charset="0"/>
                <a:ea typeface="Aptos" panose="020B0004020202020204" pitchFamily="34" charset="0"/>
                <a:cs typeface="Times New Roman" panose="02020603050405020304" pitchFamily="18" charset="0"/>
              </a:rPr>
              <a:t>Valoración inicial</a:t>
            </a:r>
            <a:r>
              <a:rPr lang="es-ES" sz="1600" kern="100" dirty="0">
                <a:effectLst/>
                <a:latin typeface="Aptos" panose="020B0004020202020204" pitchFamily="34" charset="0"/>
                <a:ea typeface="Aptos" panose="020B0004020202020204" pitchFamily="34" charset="0"/>
                <a:cs typeface="Times New Roman" panose="02020603050405020304" pitchFamily="18" charset="0"/>
              </a:rPr>
              <a:t>: </a:t>
            </a:r>
            <a:r>
              <a:rPr lang="es-ES" sz="1600" i="1" kern="100" dirty="0">
                <a:effectLst/>
                <a:latin typeface="Aptos" panose="020B0004020202020204" pitchFamily="34" charset="0"/>
                <a:ea typeface="Aptos" panose="020B0004020202020204" pitchFamily="34" charset="0"/>
                <a:cs typeface="Times New Roman" panose="02020603050405020304" pitchFamily="18" charset="0"/>
              </a:rPr>
              <a:t>Ejemplo: 2/5</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15000"/>
              </a:lnSpc>
              <a:spcAft>
                <a:spcPts val="800"/>
              </a:spcAft>
            </a:pPr>
            <a:r>
              <a:rPr lang="es-ES" sz="1600" b="1" kern="100" dirty="0">
                <a:effectLst/>
                <a:latin typeface="Aptos" panose="020B0004020202020204" pitchFamily="34" charset="0"/>
                <a:ea typeface="Aptos" panose="020B0004020202020204" pitchFamily="34" charset="0"/>
                <a:cs typeface="Times New Roman" panose="02020603050405020304" pitchFamily="18" charset="0"/>
              </a:rPr>
              <a:t>Valoración esperada al alta:</a:t>
            </a:r>
            <a:r>
              <a:rPr lang="es-ES" sz="1600" kern="100" dirty="0">
                <a:effectLst/>
                <a:latin typeface="Aptos" panose="020B0004020202020204" pitchFamily="34" charset="0"/>
                <a:ea typeface="Aptos" panose="020B0004020202020204" pitchFamily="34" charset="0"/>
                <a:cs typeface="Times New Roman" panose="02020603050405020304" pitchFamily="18" charset="0"/>
              </a:rPr>
              <a:t> </a:t>
            </a:r>
            <a:r>
              <a:rPr lang="es-ES" sz="1600" i="1" kern="100" dirty="0">
                <a:effectLst/>
                <a:latin typeface="Aptos" panose="020B0004020202020204" pitchFamily="34" charset="0"/>
                <a:ea typeface="Aptos" panose="020B0004020202020204" pitchFamily="34" charset="0"/>
                <a:cs typeface="Times New Roman" panose="02020603050405020304" pitchFamily="18" charset="0"/>
              </a:rPr>
              <a:t>Ejemplo: 4/5</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s-ES" sz="1600" b="1" kern="100" dirty="0">
                <a:effectLst/>
                <a:latin typeface="Aptos" panose="020B0004020202020204" pitchFamily="34" charset="0"/>
                <a:ea typeface="Aptos" panose="020B0004020202020204" pitchFamily="34" charset="0"/>
                <a:cs typeface="Times New Roman" panose="02020603050405020304" pitchFamily="18" charset="0"/>
              </a:rPr>
              <a:t>4. Intervenciones (NIC)</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15000"/>
              </a:lnSpc>
              <a:spcAft>
                <a:spcPts val="800"/>
              </a:spcAft>
            </a:pPr>
            <a:r>
              <a:rPr lang="es-ES" sz="1600" b="1" kern="100" dirty="0">
                <a:effectLst/>
                <a:latin typeface="Aptos" panose="020B0004020202020204" pitchFamily="34" charset="0"/>
                <a:ea typeface="Aptos" panose="020B0004020202020204" pitchFamily="34" charset="0"/>
                <a:cs typeface="Times New Roman" panose="02020603050405020304" pitchFamily="18" charset="0"/>
              </a:rPr>
              <a:t>Intervención principal NIC:</a:t>
            </a:r>
            <a:r>
              <a:rPr lang="es-ES" sz="1600" kern="100" dirty="0">
                <a:effectLst/>
                <a:latin typeface="Aptos" panose="020B0004020202020204" pitchFamily="34" charset="0"/>
                <a:ea typeface="Aptos" panose="020B0004020202020204" pitchFamily="34" charset="0"/>
                <a:cs typeface="Times New Roman" panose="02020603050405020304" pitchFamily="18" charset="0"/>
              </a:rPr>
              <a:t> </a:t>
            </a:r>
            <a:r>
              <a:rPr lang="es-ES" sz="1600" i="1" kern="100" dirty="0">
                <a:effectLst/>
                <a:latin typeface="Aptos" panose="020B0004020202020204" pitchFamily="34" charset="0"/>
                <a:ea typeface="Aptos" panose="020B0004020202020204" pitchFamily="34" charset="0"/>
                <a:cs typeface="Times New Roman" panose="02020603050405020304" pitchFamily="18" charset="0"/>
              </a:rPr>
              <a:t>Ejemplo: Manejo del dolor (1400)</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15000"/>
              </a:lnSpc>
              <a:spcAft>
                <a:spcPts val="800"/>
              </a:spcAft>
            </a:pPr>
            <a:r>
              <a:rPr lang="es-ES" sz="1600" b="1" kern="100" dirty="0">
                <a:effectLst/>
                <a:latin typeface="Aptos" panose="020B0004020202020204" pitchFamily="34" charset="0"/>
                <a:ea typeface="Aptos" panose="020B0004020202020204" pitchFamily="34" charset="0"/>
                <a:cs typeface="Times New Roman" panose="02020603050405020304" pitchFamily="18" charset="0"/>
              </a:rPr>
              <a:t>Actividades específicas</a:t>
            </a:r>
            <a:r>
              <a:rPr lang="es-ES" sz="1600" kern="100" dirty="0">
                <a:effectLst/>
                <a:latin typeface="Aptos" panose="020B0004020202020204" pitchFamily="34" charset="0"/>
                <a:ea typeface="Aptos" panose="020B0004020202020204" pitchFamily="34" charset="0"/>
                <a:cs typeface="Times New Roman" panose="02020603050405020304" pitchFamily="18" charset="0"/>
              </a:rPr>
              <a: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r>
              <a:rPr lang="es-ES" sz="1600" i="1" kern="100" dirty="0">
                <a:effectLst/>
                <a:latin typeface="Aptos" panose="020B0004020202020204" pitchFamily="34" charset="0"/>
                <a:ea typeface="Aptos" panose="020B0004020202020204" pitchFamily="34" charset="0"/>
                <a:cs typeface="Times New Roman" panose="02020603050405020304" pitchFamily="18" charset="0"/>
              </a:rPr>
              <a:t>Evaluar la intensidad del dolor cada 4 horas.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r>
              <a:rPr lang="es-ES" sz="1600" i="1" kern="100" dirty="0">
                <a:effectLst/>
                <a:latin typeface="Aptos" panose="020B0004020202020204" pitchFamily="34" charset="0"/>
                <a:ea typeface="Aptos" panose="020B0004020202020204" pitchFamily="34" charset="0"/>
                <a:cs typeface="Times New Roman" panose="02020603050405020304" pitchFamily="18" charset="0"/>
              </a:rPr>
              <a:t>Administrar analgesia prescrita según protocolo.</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buFont typeface="Symbol" panose="05050102010706020507" pitchFamily="18" charset="2"/>
              <a:buChar char=""/>
            </a:pPr>
            <a:r>
              <a:rPr lang="es-ES" sz="1600" i="1" kern="100" dirty="0">
                <a:effectLst/>
                <a:latin typeface="Aptos" panose="020B0004020202020204" pitchFamily="34" charset="0"/>
                <a:ea typeface="Aptos" panose="020B0004020202020204" pitchFamily="34" charset="0"/>
                <a:cs typeface="Times New Roman" panose="02020603050405020304" pitchFamily="18" charset="0"/>
              </a:rPr>
              <a:t>Aplicar medidas no farmacológicas (compresas, relajación).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spcAft>
                <a:spcPts val="800"/>
              </a:spcAft>
              <a:buFont typeface="Symbol" panose="05050102010706020507" pitchFamily="18" charset="2"/>
              <a:buChar char=""/>
            </a:pPr>
            <a:r>
              <a:rPr lang="es-ES" sz="1600" i="1" kern="100" dirty="0">
                <a:effectLst/>
                <a:latin typeface="Aptos" panose="020B0004020202020204" pitchFamily="34" charset="0"/>
                <a:ea typeface="Aptos" panose="020B0004020202020204" pitchFamily="34" charset="0"/>
                <a:cs typeface="Times New Roman" panose="02020603050405020304" pitchFamily="18" charset="0"/>
              </a:rPr>
              <a:t>Educar al paciente sobre técnicas de control del dolor.</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9658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F5473-9BF0-F1BC-D5EF-5F882B864EA5}"/>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C134BF2D-6831-A5BD-201E-B44F0B994ACE}"/>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bject 4">
            <a:extLst>
              <a:ext uri="{FF2B5EF4-FFF2-40B4-BE49-F238E27FC236}">
                <a16:creationId xmlns:a16="http://schemas.microsoft.com/office/drawing/2014/main" id="{058909E4-D8D0-AE28-F283-E3B2BFE1C0B6}"/>
              </a:ext>
            </a:extLst>
          </p:cNvPr>
          <p:cNvSpPr txBox="1">
            <a:spLocks noGrp="1"/>
          </p:cNvSpPr>
          <p:nvPr>
            <p:ph type="title"/>
          </p:nvPr>
        </p:nvSpPr>
        <p:spPr>
          <a:xfrm>
            <a:off x="752263" y="379470"/>
            <a:ext cx="9616238" cy="386430"/>
          </a:xfrm>
          <a:prstGeom prst="rect">
            <a:avLst/>
          </a:prstGeom>
        </p:spPr>
        <p:txBody>
          <a:bodyPr vert="horz" wrap="square" lIns="0" tIns="16933" rIns="0" bIns="0" rtlCol="0" anchor="ctr">
            <a:spAutoFit/>
          </a:bodyPr>
          <a:lstStyle/>
          <a:p>
            <a:pPr marL="16933">
              <a:lnSpc>
                <a:spcPct val="100000"/>
              </a:lnSpc>
              <a:spcBef>
                <a:spcPts val="133"/>
              </a:spcBef>
            </a:pPr>
            <a:r>
              <a:rPr lang="es-ES" sz="2400" b="1" dirty="0"/>
              <a:t>Ejemplo Plan de Cuidados de Enfermería (PAE)</a:t>
            </a:r>
            <a:endParaRPr sz="2400" b="1" dirty="0"/>
          </a:p>
        </p:txBody>
      </p:sp>
      <p:sp>
        <p:nvSpPr>
          <p:cNvPr id="6" name="CuadroTexto 5">
            <a:extLst>
              <a:ext uri="{FF2B5EF4-FFF2-40B4-BE49-F238E27FC236}">
                <a16:creationId xmlns:a16="http://schemas.microsoft.com/office/drawing/2014/main" id="{EBF30927-1A5B-9218-C0C7-C6174C19A934}"/>
              </a:ext>
            </a:extLst>
          </p:cNvPr>
          <p:cNvSpPr txBox="1"/>
          <p:nvPr/>
        </p:nvSpPr>
        <p:spPr>
          <a:xfrm>
            <a:off x="1110343" y="1838966"/>
            <a:ext cx="8773886" cy="3521990"/>
          </a:xfrm>
          <a:prstGeom prst="rect">
            <a:avLst/>
          </a:prstGeom>
          <a:noFill/>
        </p:spPr>
        <p:txBody>
          <a:bodyPr wrap="square">
            <a:spAutoFit/>
          </a:bodyPr>
          <a:lstStyle/>
          <a:p>
            <a:pPr>
              <a:lnSpc>
                <a:spcPct val="115000"/>
              </a:lnSpc>
              <a:spcAft>
                <a:spcPts val="800"/>
              </a:spcAft>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5.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Evaluación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spcAft>
                <a:spcPts val="800"/>
              </a:spcAft>
              <a:buSzPts val="1000"/>
              <a:buFont typeface="Symbol" panose="05050102010706020507" pitchFamily="18" charset="2"/>
              <a:buChar char=""/>
              <a:tabLst>
                <a:tab pos="457200" algn="l"/>
              </a:tabLst>
            </a:pPr>
            <a:r>
              <a:rPr lang="es-ES" sz="2000" b="1" kern="100" dirty="0">
                <a:effectLst/>
                <a:latin typeface="Aptos" panose="020B0004020202020204" pitchFamily="34" charset="0"/>
                <a:ea typeface="Aptos" panose="020B0004020202020204" pitchFamily="34" charset="0"/>
                <a:cs typeface="Times New Roman" panose="02020603050405020304" pitchFamily="18" charset="0"/>
              </a:rPr>
              <a:t>Comparación entre valoración inicial y final del NOC</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spcAft>
                <a:spcPts val="800"/>
              </a:spcAft>
              <a:buSzPts val="1000"/>
              <a:buFont typeface="Symbol" panose="05050102010706020507" pitchFamily="18" charset="2"/>
              <a:buChar char=""/>
              <a:tabLst>
                <a:tab pos="457200" algn="l"/>
              </a:tabLst>
            </a:pPr>
            <a:r>
              <a:rPr lang="es-ES" sz="2000" b="1" kern="100" dirty="0">
                <a:effectLst/>
                <a:latin typeface="Aptos" panose="020B0004020202020204" pitchFamily="34" charset="0"/>
                <a:ea typeface="Aptos" panose="020B0004020202020204" pitchFamily="34" charset="0"/>
                <a:cs typeface="Times New Roman" panose="02020603050405020304" pitchFamily="18" charset="0"/>
              </a:rPr>
              <a:t>¿Se alcanzaron los objetivos?</a:t>
            </a:r>
            <a:r>
              <a:rPr lang="es-ES" sz="2000" kern="100" dirty="0">
                <a:effectLst/>
                <a:latin typeface="Aptos" panose="020B0004020202020204" pitchFamily="34" charset="0"/>
                <a:ea typeface="Aptos" panose="020B0004020202020204" pitchFamily="34" charset="0"/>
                <a:cs typeface="Times New Roman" panose="02020603050405020304" pitchFamily="18" charset="0"/>
              </a:rPr>
              <a:t> </a:t>
            </a:r>
            <a:r>
              <a:rPr lang="es-ES" sz="2000" i="1" kern="100" dirty="0">
                <a:effectLst/>
                <a:latin typeface="Aptos" panose="020B0004020202020204" pitchFamily="34" charset="0"/>
                <a:ea typeface="Aptos" panose="020B0004020202020204" pitchFamily="34" charset="0"/>
                <a:cs typeface="Times New Roman" panose="02020603050405020304" pitchFamily="18" charset="0"/>
              </a:rPr>
              <a:t>Ejemplo: Sí, el paciente verbaliza alivio del dolor y participa en actividades.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15000"/>
              </a:lnSpc>
              <a:spcAft>
                <a:spcPts val="800"/>
              </a:spcAft>
            </a:pPr>
            <a:r>
              <a:rPr lang="es-ES" sz="20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6.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Notas</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adicionales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spcAft>
                <a:spcPts val="800"/>
              </a:spcAft>
              <a:buSzPts val="1000"/>
              <a:buFont typeface="Symbol" panose="05050102010706020507" pitchFamily="18" charset="2"/>
              <a:buChar char=""/>
              <a:tabLst>
                <a:tab pos="457200" algn="l"/>
              </a:tabLst>
            </a:pP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Observaciones</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clínicas</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2000" b="1" kern="100" dirty="0" err="1">
                <a:effectLst/>
                <a:latin typeface="Aptos" panose="020B0004020202020204" pitchFamily="34" charset="0"/>
                <a:ea typeface="Aptos" panose="020B0004020202020204" pitchFamily="34" charset="0"/>
                <a:cs typeface="Times New Roman" panose="02020603050405020304" pitchFamily="18" charset="0"/>
              </a:rPr>
              <a:t>relevantes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15000"/>
              </a:lnSpc>
              <a:spcAft>
                <a:spcPts val="800"/>
              </a:spcAft>
              <a:buSzPts val="1000"/>
              <a:buFont typeface="Symbol" panose="05050102010706020507" pitchFamily="18" charset="2"/>
              <a:buChar char=""/>
              <a:tabLst>
                <a:tab pos="457200" algn="l"/>
              </a:tabLst>
            </a:pPr>
            <a:r>
              <a:rPr lang="es-ES" sz="2000" b="1" kern="100" dirty="0">
                <a:effectLst/>
                <a:latin typeface="Aptos" panose="020B0004020202020204" pitchFamily="34" charset="0"/>
                <a:ea typeface="Aptos" panose="020B0004020202020204" pitchFamily="34" charset="0"/>
                <a:cs typeface="Times New Roman" panose="02020603050405020304" pitchFamily="18" charset="0"/>
              </a:rPr>
              <a:t>Cambios en el plan según evolución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76922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AC9364C-C13D-8F34-B00B-F5FA92627FAD}"/>
              </a:ext>
            </a:extLst>
          </p:cNvPr>
          <p:cNvSpPr txBox="1"/>
          <p:nvPr/>
        </p:nvSpPr>
        <p:spPr>
          <a:xfrm>
            <a:off x="2329543" y="2396698"/>
            <a:ext cx="6052457" cy="1200329"/>
          </a:xfrm>
          <a:prstGeom prst="rect">
            <a:avLst/>
          </a:prstGeom>
          <a:noFill/>
        </p:spPr>
        <p:txBody>
          <a:bodyPr wrap="square" rtlCol="0">
            <a:spAutoFit/>
          </a:bodyPr>
          <a:lstStyle/>
          <a:p>
            <a:pPr algn="ctr"/>
            <a:r>
              <a:rPr lang="es-ES" sz="7200" b="1" dirty="0"/>
              <a:t>¡¡Gracias!!</a:t>
            </a:r>
            <a:endParaRPr lang="en-US" sz="7200" b="1" dirty="0"/>
          </a:p>
        </p:txBody>
      </p:sp>
      <p:sp>
        <p:nvSpPr>
          <p:cNvPr id="6" name="CuadroTexto 5">
            <a:extLst>
              <a:ext uri="{FF2B5EF4-FFF2-40B4-BE49-F238E27FC236}">
                <a16:creationId xmlns:a16="http://schemas.microsoft.com/office/drawing/2014/main" id="{71A0F28A-B3A4-E68B-EC63-E396E97CF81A}"/>
              </a:ext>
            </a:extLst>
          </p:cNvPr>
          <p:cNvSpPr txBox="1"/>
          <p:nvPr/>
        </p:nvSpPr>
        <p:spPr>
          <a:xfrm>
            <a:off x="5486400" y="5235538"/>
            <a:ext cx="6324600" cy="1015663"/>
          </a:xfrm>
          <a:prstGeom prst="rect">
            <a:avLst/>
          </a:prstGeom>
          <a:noFill/>
        </p:spPr>
        <p:txBody>
          <a:bodyPr wrap="square">
            <a:spAutoFit/>
          </a:bodyPr>
          <a:lstStyle/>
          <a:p>
            <a:pPr>
              <a:buNone/>
            </a:pPr>
            <a:r>
              <a:rPr lang="en-US" sz="2400" b="1" kern="0" spc="-5" dirty="0">
                <a:solidFill>
                  <a:srgbClr val="53565A"/>
                </a:solidFill>
                <a:effectLst/>
                <a:latin typeface="Arial" panose="020B0604020202020204" pitchFamily="34" charset="0"/>
                <a:ea typeface="Calibri" panose="020F0502020204030204" pitchFamily="34" charset="0"/>
                <a:cs typeface="Times New Roman" panose="02020603050405020304" pitchFamily="18" charset="0"/>
              </a:rPr>
              <a:t>Carmen Castelaín Molina</a:t>
            </a:r>
            <a:endParaRPr lang="en-US" sz="3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buNone/>
            </a:pPr>
            <a:r>
              <a:rPr lang="en-US" sz="1800" kern="0" spc="-5" dirty="0">
                <a:solidFill>
                  <a:srgbClr val="53565A"/>
                </a:solidFill>
                <a:effectLst/>
                <a:latin typeface="Arial" panose="020B0604020202020204" pitchFamily="34" charset="0"/>
                <a:ea typeface="Calibri" panose="020F0502020204030204" pitchFamily="34" charset="0"/>
                <a:cs typeface="Times New Roman" panose="02020603050405020304" pitchFamily="18" charset="0"/>
              </a:rPr>
              <a:t>Academic Success Manager, Southern Europe and Israel</a:t>
            </a:r>
            <a:endParaRPr lang="en-US" sz="3200" kern="100" spc="-5" dirty="0">
              <a:latin typeface="Aptos" panose="020B0004020202020204" pitchFamily="34" charset="0"/>
              <a:ea typeface="Calibri" panose="020F0502020204030204" pitchFamily="34" charset="0"/>
              <a:cs typeface="Times New Roman" panose="02020603050405020304" pitchFamily="18" charset="0"/>
            </a:endParaRPr>
          </a:p>
          <a:p>
            <a:pPr>
              <a:buNone/>
            </a:pPr>
            <a:r>
              <a:rPr lang="it-IT" sz="1800" u="sng" kern="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c.castelain@elsevier.com</a:t>
            </a:r>
            <a:r>
              <a:rPr lang="it-IT" sz="1800" u="sng" kern="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rPr>
              <a:t> </a:t>
            </a:r>
            <a:endParaRPr lang="en-US"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60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700CC-185E-2518-6A1E-D994408197C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450EB1A-D1B6-07AE-0D8E-580759AD4E09}"/>
              </a:ext>
            </a:extLst>
          </p:cNvPr>
          <p:cNvSpPr>
            <a:spLocks noGrp="1"/>
          </p:cNvSpPr>
          <p:nvPr>
            <p:ph type="title"/>
          </p:nvPr>
        </p:nvSpPr>
        <p:spPr>
          <a:xfrm>
            <a:off x="838200" y="283027"/>
            <a:ext cx="9372600" cy="478973"/>
          </a:xfrm>
        </p:spPr>
        <p:txBody>
          <a:bodyPr>
            <a:noAutofit/>
          </a:bodyPr>
          <a:lstStyle/>
          <a:p>
            <a:r>
              <a:rPr lang="es-ES" sz="3600" dirty="0"/>
              <a:t>Recursos de estudio</a:t>
            </a:r>
            <a:endParaRPr lang="en-US" sz="3600" dirty="0"/>
          </a:p>
        </p:txBody>
      </p:sp>
      <p:sp>
        <p:nvSpPr>
          <p:cNvPr id="10" name="Rectángulo 9">
            <a:extLst>
              <a:ext uri="{FF2B5EF4-FFF2-40B4-BE49-F238E27FC236}">
                <a16:creationId xmlns:a16="http://schemas.microsoft.com/office/drawing/2014/main" id="{605FFD8C-601A-DD47-5D95-B5ED77717B28}"/>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6F33F652-940C-5496-C85E-ED51A6BD8D90}"/>
              </a:ext>
            </a:extLst>
          </p:cNvPr>
          <p:cNvPicPr>
            <a:picLocks noChangeAspect="1"/>
          </p:cNvPicPr>
          <p:nvPr/>
        </p:nvPicPr>
        <p:blipFill>
          <a:blip r:embed="rId2"/>
          <a:stretch>
            <a:fillRect/>
          </a:stretch>
        </p:blipFill>
        <p:spPr>
          <a:xfrm>
            <a:off x="900717" y="1803737"/>
            <a:ext cx="10390565" cy="3992905"/>
          </a:xfrm>
          <a:prstGeom prst="rect">
            <a:avLst/>
          </a:prstGeom>
        </p:spPr>
      </p:pic>
    </p:spTree>
    <p:extLst>
      <p:ext uri="{BB962C8B-B14F-4D97-AF65-F5344CB8AC3E}">
        <p14:creationId xmlns:p14="http://schemas.microsoft.com/office/powerpoint/2010/main" val="220120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EB2F4-83CA-012F-FA7C-C0F426349C68}"/>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35CA6ABE-0336-6C48-4A2C-C861ABF923FF}"/>
              </a:ext>
            </a:extLst>
          </p:cNvPr>
          <p:cNvPicPr>
            <a:picLocks noChangeAspect="1"/>
          </p:cNvPicPr>
          <p:nvPr/>
        </p:nvPicPr>
        <p:blipFill>
          <a:blip r:embed="rId2"/>
          <a:stretch>
            <a:fillRect/>
          </a:stretch>
        </p:blipFill>
        <p:spPr>
          <a:xfrm>
            <a:off x="685800" y="1847280"/>
            <a:ext cx="10277254" cy="3949362"/>
          </a:xfrm>
          <a:prstGeom prst="rect">
            <a:avLst/>
          </a:prstGeom>
        </p:spPr>
      </p:pic>
      <p:sp>
        <p:nvSpPr>
          <p:cNvPr id="2" name="Título 1">
            <a:extLst>
              <a:ext uri="{FF2B5EF4-FFF2-40B4-BE49-F238E27FC236}">
                <a16:creationId xmlns:a16="http://schemas.microsoft.com/office/drawing/2014/main" id="{B123442C-0DA3-6C2D-5C8D-66B1742AC44F}"/>
              </a:ext>
            </a:extLst>
          </p:cNvPr>
          <p:cNvSpPr>
            <a:spLocks noGrp="1"/>
          </p:cNvSpPr>
          <p:nvPr>
            <p:ph type="title"/>
          </p:nvPr>
        </p:nvSpPr>
        <p:spPr>
          <a:xfrm>
            <a:off x="838200" y="293911"/>
            <a:ext cx="9198429" cy="478973"/>
          </a:xfrm>
        </p:spPr>
        <p:txBody>
          <a:bodyPr>
            <a:normAutofit fontScale="90000"/>
          </a:bodyPr>
          <a:lstStyle/>
          <a:p>
            <a:r>
              <a:rPr lang="es-ES" dirty="0"/>
              <a:t>Libros</a:t>
            </a:r>
            <a:endParaRPr lang="en-US" dirty="0"/>
          </a:p>
        </p:txBody>
      </p:sp>
      <p:sp>
        <p:nvSpPr>
          <p:cNvPr id="10" name="Rectángulo 9">
            <a:extLst>
              <a:ext uri="{FF2B5EF4-FFF2-40B4-BE49-F238E27FC236}">
                <a16:creationId xmlns:a16="http://schemas.microsoft.com/office/drawing/2014/main" id="{C4A0244D-97F0-789B-7AFF-F4FBC3DF425A}"/>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6" name="Conector recto de flecha 5">
            <a:extLst>
              <a:ext uri="{FF2B5EF4-FFF2-40B4-BE49-F238E27FC236}">
                <a16:creationId xmlns:a16="http://schemas.microsoft.com/office/drawing/2014/main" id="{00395168-D09B-149A-41B3-13C1A29C33F3}"/>
              </a:ext>
            </a:extLst>
          </p:cNvPr>
          <p:cNvCxnSpPr>
            <a:cxnSpLocks/>
          </p:cNvCxnSpPr>
          <p:nvPr/>
        </p:nvCxnSpPr>
        <p:spPr>
          <a:xfrm flipH="1" flipV="1">
            <a:off x="8577942" y="2721430"/>
            <a:ext cx="696686" cy="576943"/>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8" name="Conector recto de flecha 7">
            <a:extLst>
              <a:ext uri="{FF2B5EF4-FFF2-40B4-BE49-F238E27FC236}">
                <a16:creationId xmlns:a16="http://schemas.microsoft.com/office/drawing/2014/main" id="{2D7691C6-E05E-7125-484C-3651951E6764}"/>
              </a:ext>
            </a:extLst>
          </p:cNvPr>
          <p:cNvCxnSpPr>
            <a:cxnSpLocks/>
          </p:cNvCxnSpPr>
          <p:nvPr/>
        </p:nvCxnSpPr>
        <p:spPr>
          <a:xfrm flipH="1" flipV="1">
            <a:off x="2677886" y="5617029"/>
            <a:ext cx="696686" cy="576943"/>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069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4F545-1FB6-6924-E121-EDD8DD36923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D5920EB-BCC2-7161-68A7-2D4A2085C793}"/>
              </a:ext>
            </a:extLst>
          </p:cNvPr>
          <p:cNvSpPr>
            <a:spLocks noGrp="1"/>
          </p:cNvSpPr>
          <p:nvPr>
            <p:ph type="title"/>
          </p:nvPr>
        </p:nvSpPr>
        <p:spPr>
          <a:xfrm>
            <a:off x="838200" y="293911"/>
            <a:ext cx="9198429" cy="478973"/>
          </a:xfrm>
        </p:spPr>
        <p:txBody>
          <a:bodyPr>
            <a:normAutofit fontScale="90000"/>
          </a:bodyPr>
          <a:lstStyle/>
          <a:p>
            <a:r>
              <a:rPr lang="es-ES" dirty="0"/>
              <a:t>Libros</a:t>
            </a:r>
            <a:endParaRPr lang="en-US" dirty="0"/>
          </a:p>
        </p:txBody>
      </p:sp>
      <p:sp>
        <p:nvSpPr>
          <p:cNvPr id="10" name="Rectángulo 9">
            <a:extLst>
              <a:ext uri="{FF2B5EF4-FFF2-40B4-BE49-F238E27FC236}">
                <a16:creationId xmlns:a16="http://schemas.microsoft.com/office/drawing/2014/main" id="{A1059DF3-0A6B-D298-0ED1-23A75BE16A95}"/>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CAE92C1E-0FCE-EFEF-1E25-8300E871C8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1115" y="2057399"/>
            <a:ext cx="7871952" cy="3472543"/>
          </a:xfrm>
          <a:prstGeom prst="rect">
            <a:avLst/>
          </a:prstGeom>
        </p:spPr>
      </p:pic>
      <p:sp>
        <p:nvSpPr>
          <p:cNvPr id="3" name="CuadroTexto 2">
            <a:extLst>
              <a:ext uri="{FF2B5EF4-FFF2-40B4-BE49-F238E27FC236}">
                <a16:creationId xmlns:a16="http://schemas.microsoft.com/office/drawing/2014/main" id="{9E63627D-9004-D312-D0A4-902B40CB86D6}"/>
              </a:ext>
            </a:extLst>
          </p:cNvPr>
          <p:cNvSpPr txBox="1"/>
          <p:nvPr/>
        </p:nvSpPr>
        <p:spPr>
          <a:xfrm>
            <a:off x="8948057" y="2743200"/>
            <a:ext cx="2340428" cy="2031325"/>
          </a:xfrm>
          <a:prstGeom prst="rect">
            <a:avLst/>
          </a:prstGeom>
          <a:noFill/>
        </p:spPr>
        <p:txBody>
          <a:bodyPr wrap="square" rtlCol="0">
            <a:spAutoFit/>
          </a:bodyPr>
          <a:lstStyle/>
          <a:p>
            <a:r>
              <a:rPr lang="es-ES" dirty="0"/>
              <a:t>En el buscador, solo busca por palabras del título del libro.</a:t>
            </a:r>
          </a:p>
          <a:p>
            <a:endParaRPr lang="es-ES" dirty="0"/>
          </a:p>
          <a:p>
            <a:r>
              <a:rPr lang="es-ES" dirty="0"/>
              <a:t>Se puede filtrar por diferente tipo de contenido</a:t>
            </a:r>
            <a:endParaRPr lang="en-US" dirty="0"/>
          </a:p>
        </p:txBody>
      </p:sp>
    </p:spTree>
    <p:extLst>
      <p:ext uri="{BB962C8B-B14F-4D97-AF65-F5344CB8AC3E}">
        <p14:creationId xmlns:p14="http://schemas.microsoft.com/office/powerpoint/2010/main" val="886213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BD74A-1244-7116-D3AB-A988725414D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BACF57A-188F-DE05-5E20-2593C9D3A558}"/>
              </a:ext>
            </a:extLst>
          </p:cNvPr>
          <p:cNvSpPr>
            <a:spLocks noGrp="1"/>
          </p:cNvSpPr>
          <p:nvPr>
            <p:ph type="title"/>
          </p:nvPr>
        </p:nvSpPr>
        <p:spPr>
          <a:xfrm>
            <a:off x="838200" y="293911"/>
            <a:ext cx="9198429" cy="478973"/>
          </a:xfrm>
        </p:spPr>
        <p:txBody>
          <a:bodyPr>
            <a:normAutofit fontScale="90000"/>
          </a:bodyPr>
          <a:lstStyle/>
          <a:p>
            <a:r>
              <a:rPr lang="es-ES" dirty="0"/>
              <a:t>Libros CKS Enfermería</a:t>
            </a:r>
            <a:endParaRPr lang="en-US" dirty="0"/>
          </a:p>
        </p:txBody>
      </p:sp>
      <p:sp>
        <p:nvSpPr>
          <p:cNvPr id="10" name="Rectángulo 9">
            <a:extLst>
              <a:ext uri="{FF2B5EF4-FFF2-40B4-BE49-F238E27FC236}">
                <a16:creationId xmlns:a16="http://schemas.microsoft.com/office/drawing/2014/main" id="{85EA4E1D-3C0A-72D2-68AB-4F1A7B4C8027}"/>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0AA9D7EB-4374-CAC3-5996-165B2A5FD6B3}"/>
              </a:ext>
            </a:extLst>
          </p:cNvPr>
          <p:cNvPicPr>
            <a:picLocks noChangeAspect="1"/>
          </p:cNvPicPr>
          <p:nvPr/>
        </p:nvPicPr>
        <p:blipFill>
          <a:blip r:embed="rId2"/>
          <a:stretch>
            <a:fillRect/>
          </a:stretch>
        </p:blipFill>
        <p:spPr>
          <a:xfrm>
            <a:off x="620486" y="1804579"/>
            <a:ext cx="5588287" cy="977950"/>
          </a:xfrm>
          <a:prstGeom prst="rect">
            <a:avLst/>
          </a:prstGeom>
        </p:spPr>
      </p:pic>
      <p:pic>
        <p:nvPicPr>
          <p:cNvPr id="7" name="Imagen 6">
            <a:extLst>
              <a:ext uri="{FF2B5EF4-FFF2-40B4-BE49-F238E27FC236}">
                <a16:creationId xmlns:a16="http://schemas.microsoft.com/office/drawing/2014/main" id="{AEF6D491-766B-A410-FF90-94E75A64C91A}"/>
              </a:ext>
            </a:extLst>
          </p:cNvPr>
          <p:cNvPicPr>
            <a:picLocks noChangeAspect="1"/>
          </p:cNvPicPr>
          <p:nvPr/>
        </p:nvPicPr>
        <p:blipFill>
          <a:blip r:embed="rId3"/>
          <a:stretch>
            <a:fillRect/>
          </a:stretch>
        </p:blipFill>
        <p:spPr>
          <a:xfrm>
            <a:off x="7045625" y="1712187"/>
            <a:ext cx="4197566" cy="1035103"/>
          </a:xfrm>
          <a:prstGeom prst="rect">
            <a:avLst/>
          </a:prstGeom>
        </p:spPr>
      </p:pic>
      <p:pic>
        <p:nvPicPr>
          <p:cNvPr id="12" name="Imagen 11">
            <a:extLst>
              <a:ext uri="{FF2B5EF4-FFF2-40B4-BE49-F238E27FC236}">
                <a16:creationId xmlns:a16="http://schemas.microsoft.com/office/drawing/2014/main" id="{2C0C9FDC-A597-4A9F-3850-AD83C7F62B80}"/>
              </a:ext>
            </a:extLst>
          </p:cNvPr>
          <p:cNvPicPr>
            <a:picLocks noChangeAspect="1"/>
          </p:cNvPicPr>
          <p:nvPr/>
        </p:nvPicPr>
        <p:blipFill>
          <a:blip r:embed="rId4"/>
          <a:stretch>
            <a:fillRect/>
          </a:stretch>
        </p:blipFill>
        <p:spPr>
          <a:xfrm>
            <a:off x="7045625" y="2808894"/>
            <a:ext cx="4178515" cy="1301817"/>
          </a:xfrm>
          <a:prstGeom prst="rect">
            <a:avLst/>
          </a:prstGeom>
        </p:spPr>
      </p:pic>
      <p:pic>
        <p:nvPicPr>
          <p:cNvPr id="16" name="Imagen 15">
            <a:extLst>
              <a:ext uri="{FF2B5EF4-FFF2-40B4-BE49-F238E27FC236}">
                <a16:creationId xmlns:a16="http://schemas.microsoft.com/office/drawing/2014/main" id="{98AFDE1A-206D-54B1-C2E9-FBFE8F831606}"/>
              </a:ext>
            </a:extLst>
          </p:cNvPr>
          <p:cNvPicPr>
            <a:picLocks noChangeAspect="1"/>
          </p:cNvPicPr>
          <p:nvPr/>
        </p:nvPicPr>
        <p:blipFill>
          <a:blip r:embed="rId5"/>
          <a:stretch>
            <a:fillRect/>
          </a:stretch>
        </p:blipFill>
        <p:spPr>
          <a:xfrm>
            <a:off x="620486" y="3160108"/>
            <a:ext cx="6287133" cy="1061314"/>
          </a:xfrm>
          <a:prstGeom prst="rect">
            <a:avLst/>
          </a:prstGeom>
        </p:spPr>
      </p:pic>
      <p:pic>
        <p:nvPicPr>
          <p:cNvPr id="20" name="Imagen 19">
            <a:extLst>
              <a:ext uri="{FF2B5EF4-FFF2-40B4-BE49-F238E27FC236}">
                <a16:creationId xmlns:a16="http://schemas.microsoft.com/office/drawing/2014/main" id="{ACD58908-F4A2-DF12-808F-606485D1C449}"/>
              </a:ext>
            </a:extLst>
          </p:cNvPr>
          <p:cNvPicPr>
            <a:picLocks noChangeAspect="1"/>
          </p:cNvPicPr>
          <p:nvPr/>
        </p:nvPicPr>
        <p:blipFill>
          <a:blip r:embed="rId6"/>
          <a:stretch>
            <a:fillRect/>
          </a:stretch>
        </p:blipFill>
        <p:spPr>
          <a:xfrm>
            <a:off x="7132711" y="4349096"/>
            <a:ext cx="2991004" cy="977950"/>
          </a:xfrm>
          <a:prstGeom prst="rect">
            <a:avLst/>
          </a:prstGeom>
        </p:spPr>
      </p:pic>
      <p:pic>
        <p:nvPicPr>
          <p:cNvPr id="23" name="Imagen 22">
            <a:extLst>
              <a:ext uri="{FF2B5EF4-FFF2-40B4-BE49-F238E27FC236}">
                <a16:creationId xmlns:a16="http://schemas.microsoft.com/office/drawing/2014/main" id="{E9661399-4B17-1265-EC9C-91DA7E55E6FB}"/>
              </a:ext>
            </a:extLst>
          </p:cNvPr>
          <p:cNvPicPr>
            <a:picLocks noChangeAspect="1"/>
          </p:cNvPicPr>
          <p:nvPr/>
        </p:nvPicPr>
        <p:blipFill>
          <a:blip r:embed="rId7"/>
          <a:stretch>
            <a:fillRect/>
          </a:stretch>
        </p:blipFill>
        <p:spPr>
          <a:xfrm>
            <a:off x="620486" y="4349096"/>
            <a:ext cx="5905804" cy="997001"/>
          </a:xfrm>
          <a:prstGeom prst="rect">
            <a:avLst/>
          </a:prstGeom>
        </p:spPr>
      </p:pic>
      <p:pic>
        <p:nvPicPr>
          <p:cNvPr id="25" name="Imagen 24">
            <a:extLst>
              <a:ext uri="{FF2B5EF4-FFF2-40B4-BE49-F238E27FC236}">
                <a16:creationId xmlns:a16="http://schemas.microsoft.com/office/drawing/2014/main" id="{60A06D46-8992-37C3-E064-09C3A2E4ADC2}"/>
              </a:ext>
            </a:extLst>
          </p:cNvPr>
          <p:cNvPicPr>
            <a:picLocks noChangeAspect="1"/>
          </p:cNvPicPr>
          <p:nvPr/>
        </p:nvPicPr>
        <p:blipFill>
          <a:blip r:embed="rId8"/>
          <a:stretch>
            <a:fillRect/>
          </a:stretch>
        </p:blipFill>
        <p:spPr>
          <a:xfrm>
            <a:off x="7132711" y="5509935"/>
            <a:ext cx="4673840" cy="1054154"/>
          </a:xfrm>
          <a:prstGeom prst="rect">
            <a:avLst/>
          </a:prstGeom>
        </p:spPr>
      </p:pic>
      <p:pic>
        <p:nvPicPr>
          <p:cNvPr id="27" name="Imagen 26">
            <a:extLst>
              <a:ext uri="{FF2B5EF4-FFF2-40B4-BE49-F238E27FC236}">
                <a16:creationId xmlns:a16="http://schemas.microsoft.com/office/drawing/2014/main" id="{4420D6D3-FD4A-0E12-5CBB-E3C2C0F20B4C}"/>
              </a:ext>
            </a:extLst>
          </p:cNvPr>
          <p:cNvPicPr>
            <a:picLocks noChangeAspect="1"/>
          </p:cNvPicPr>
          <p:nvPr/>
        </p:nvPicPr>
        <p:blipFill>
          <a:blip r:embed="rId9"/>
          <a:stretch>
            <a:fillRect/>
          </a:stretch>
        </p:blipFill>
        <p:spPr>
          <a:xfrm>
            <a:off x="620486" y="5611556"/>
            <a:ext cx="4864350" cy="1143059"/>
          </a:xfrm>
          <a:prstGeom prst="rect">
            <a:avLst/>
          </a:prstGeom>
        </p:spPr>
      </p:pic>
    </p:spTree>
    <p:extLst>
      <p:ext uri="{BB962C8B-B14F-4D97-AF65-F5344CB8AC3E}">
        <p14:creationId xmlns:p14="http://schemas.microsoft.com/office/powerpoint/2010/main" val="68375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95310-45D8-1084-FDE7-761275203A9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70A3B6B-F351-79F2-3AF7-7EA39A55AC51}"/>
              </a:ext>
            </a:extLst>
          </p:cNvPr>
          <p:cNvSpPr>
            <a:spLocks noGrp="1"/>
          </p:cNvSpPr>
          <p:nvPr>
            <p:ph type="title"/>
          </p:nvPr>
        </p:nvSpPr>
        <p:spPr>
          <a:xfrm>
            <a:off x="838200" y="283027"/>
            <a:ext cx="9372600" cy="478973"/>
          </a:xfrm>
        </p:spPr>
        <p:txBody>
          <a:bodyPr>
            <a:noAutofit/>
          </a:bodyPr>
          <a:lstStyle/>
          <a:p>
            <a:r>
              <a:rPr lang="es-ES" sz="3600" dirty="0"/>
              <a:t>Recursos de estudio: Bookshelf</a:t>
            </a:r>
            <a:endParaRPr lang="en-US" sz="3600" dirty="0"/>
          </a:p>
        </p:txBody>
      </p:sp>
      <p:sp>
        <p:nvSpPr>
          <p:cNvPr id="10" name="Rectángulo 9">
            <a:extLst>
              <a:ext uri="{FF2B5EF4-FFF2-40B4-BE49-F238E27FC236}">
                <a16:creationId xmlns:a16="http://schemas.microsoft.com/office/drawing/2014/main" id="{521C51E6-768D-4810-0801-C77207FAB30C}"/>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FBEBA0E8-6304-A17D-3D5B-7AC35E0F38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70302" y="1709943"/>
            <a:ext cx="2542252" cy="4865030"/>
          </a:xfrm>
          <a:prstGeom prst="rect">
            <a:avLst/>
          </a:prstGeom>
        </p:spPr>
      </p:pic>
      <p:sp>
        <p:nvSpPr>
          <p:cNvPr id="9" name="CuadroTexto 8">
            <a:extLst>
              <a:ext uri="{FF2B5EF4-FFF2-40B4-BE49-F238E27FC236}">
                <a16:creationId xmlns:a16="http://schemas.microsoft.com/office/drawing/2014/main" id="{8A8D54DC-3AD2-D8F6-0734-DADE30490F01}"/>
              </a:ext>
            </a:extLst>
          </p:cNvPr>
          <p:cNvSpPr txBox="1"/>
          <p:nvPr/>
        </p:nvSpPr>
        <p:spPr>
          <a:xfrm>
            <a:off x="838199" y="1653533"/>
            <a:ext cx="8044543" cy="1200329"/>
          </a:xfrm>
          <a:prstGeom prst="rect">
            <a:avLst/>
          </a:prstGeom>
          <a:noFill/>
        </p:spPr>
        <p:txBody>
          <a:bodyPr wrap="square">
            <a:spAutoFit/>
          </a:bodyPr>
          <a:lstStyle/>
          <a:p>
            <a:r>
              <a:rPr lang="es-ES" sz="1800" dirty="0"/>
              <a:t>La aplicación </a:t>
            </a:r>
            <a:r>
              <a:rPr lang="es-ES" sz="1800" dirty="0" err="1"/>
              <a:t>ClinicalKey</a:t>
            </a:r>
            <a:r>
              <a:rPr lang="es-ES" sz="1800" dirty="0"/>
              <a:t> </a:t>
            </a:r>
            <a:r>
              <a:rPr lang="es-ES" sz="1800" dirty="0" err="1"/>
              <a:t>Student</a:t>
            </a:r>
            <a:r>
              <a:rPr lang="es-ES" sz="1800" dirty="0"/>
              <a:t> </a:t>
            </a:r>
            <a:r>
              <a:rPr lang="es-ES" sz="1800" b="1" dirty="0">
                <a:solidFill>
                  <a:schemeClr val="accent2"/>
                </a:solidFill>
              </a:rPr>
              <a:t>Bookshelf</a:t>
            </a:r>
            <a:r>
              <a:rPr lang="es-ES" sz="1800" dirty="0"/>
              <a:t> permite tener acceso al contenido sin conexión a internet y facilita poderosas herramientas de estudio. Permite resaltar texto, escuchar el libro en audio,  hacer notas y crear tarjetas de estudio desde el móvil o </a:t>
            </a:r>
            <a:r>
              <a:rPr lang="es-ES" sz="1800" dirty="0" err="1"/>
              <a:t>tablet</a:t>
            </a:r>
            <a:endParaRPr lang="en-US" sz="1800" dirty="0"/>
          </a:p>
        </p:txBody>
      </p:sp>
      <p:pic>
        <p:nvPicPr>
          <p:cNvPr id="15" name="Imagen 14">
            <a:hlinkClick r:id="rId3"/>
            <a:extLst>
              <a:ext uri="{FF2B5EF4-FFF2-40B4-BE49-F238E27FC236}">
                <a16:creationId xmlns:a16="http://schemas.microsoft.com/office/drawing/2014/main" id="{C99CE406-04BB-C088-3C9B-CD5FB80BACBC}"/>
              </a:ext>
            </a:extLst>
          </p:cNvPr>
          <p:cNvPicPr>
            <a:picLocks noChangeAspect="1"/>
          </p:cNvPicPr>
          <p:nvPr/>
        </p:nvPicPr>
        <p:blipFill>
          <a:blip r:embed="rId4"/>
          <a:stretch>
            <a:fillRect/>
          </a:stretch>
        </p:blipFill>
        <p:spPr>
          <a:xfrm>
            <a:off x="919811" y="3195666"/>
            <a:ext cx="2030220" cy="686693"/>
          </a:xfrm>
          <a:prstGeom prst="rect">
            <a:avLst/>
          </a:prstGeom>
        </p:spPr>
      </p:pic>
      <p:pic>
        <p:nvPicPr>
          <p:cNvPr id="16" name="Imagen 15">
            <a:hlinkClick r:id="rId5"/>
            <a:extLst>
              <a:ext uri="{FF2B5EF4-FFF2-40B4-BE49-F238E27FC236}">
                <a16:creationId xmlns:a16="http://schemas.microsoft.com/office/drawing/2014/main" id="{A6285320-1AD9-741C-7FB4-ECE205AEAB18}"/>
              </a:ext>
            </a:extLst>
          </p:cNvPr>
          <p:cNvPicPr>
            <a:picLocks noChangeAspect="1"/>
          </p:cNvPicPr>
          <p:nvPr/>
        </p:nvPicPr>
        <p:blipFill>
          <a:blip r:embed="rId6"/>
          <a:stretch>
            <a:fillRect/>
          </a:stretch>
        </p:blipFill>
        <p:spPr>
          <a:xfrm>
            <a:off x="3417220" y="3195666"/>
            <a:ext cx="1953371" cy="637836"/>
          </a:xfrm>
          <a:prstGeom prst="rect">
            <a:avLst/>
          </a:prstGeom>
        </p:spPr>
      </p:pic>
      <p:pic>
        <p:nvPicPr>
          <p:cNvPr id="17" name="Imagen 16">
            <a:hlinkClick r:id="rId7"/>
            <a:extLst>
              <a:ext uri="{FF2B5EF4-FFF2-40B4-BE49-F238E27FC236}">
                <a16:creationId xmlns:a16="http://schemas.microsoft.com/office/drawing/2014/main" id="{675CB8AD-FC1A-BE5E-2339-506E4B392A77}"/>
              </a:ext>
            </a:extLst>
          </p:cNvPr>
          <p:cNvPicPr>
            <a:picLocks noChangeAspect="1"/>
          </p:cNvPicPr>
          <p:nvPr/>
        </p:nvPicPr>
        <p:blipFill>
          <a:blip r:embed="rId8"/>
          <a:stretch>
            <a:fillRect/>
          </a:stretch>
        </p:blipFill>
        <p:spPr>
          <a:xfrm>
            <a:off x="5850161" y="3244523"/>
            <a:ext cx="1942499" cy="637836"/>
          </a:xfrm>
          <a:prstGeom prst="rect">
            <a:avLst/>
          </a:prstGeom>
        </p:spPr>
      </p:pic>
      <p:sp>
        <p:nvSpPr>
          <p:cNvPr id="19" name="CuadroTexto 18">
            <a:extLst>
              <a:ext uri="{FF2B5EF4-FFF2-40B4-BE49-F238E27FC236}">
                <a16:creationId xmlns:a16="http://schemas.microsoft.com/office/drawing/2014/main" id="{304B43B3-CB63-3A63-A707-E43507C69090}"/>
              </a:ext>
            </a:extLst>
          </p:cNvPr>
          <p:cNvSpPr txBox="1"/>
          <p:nvPr/>
        </p:nvSpPr>
        <p:spPr>
          <a:xfrm>
            <a:off x="838199" y="4142458"/>
            <a:ext cx="7576458" cy="2308324"/>
          </a:xfrm>
          <a:prstGeom prst="rect">
            <a:avLst/>
          </a:prstGeom>
          <a:noFill/>
        </p:spPr>
        <p:txBody>
          <a:bodyPr wrap="square">
            <a:spAutoFit/>
          </a:bodyPr>
          <a:lstStyle/>
          <a:p>
            <a:r>
              <a:rPr lang="es-ES" dirty="0"/>
              <a:t>Antes de acceder a la aplicación, asegúrese de haber creado una cuenta personal y de haber agregado títulos a su biblioteca de </a:t>
            </a:r>
            <a:r>
              <a:rPr lang="es-ES" dirty="0" err="1"/>
              <a:t>ClinicalKey</a:t>
            </a:r>
            <a:r>
              <a:rPr lang="es-ES" dirty="0"/>
              <a:t> </a:t>
            </a:r>
            <a:r>
              <a:rPr lang="es-ES" dirty="0" err="1"/>
              <a:t>Student</a:t>
            </a:r>
            <a:r>
              <a:rPr lang="es-ES" dirty="0"/>
              <a:t> en un navegador web. Pasos: 1. Seleccione un libro, 2. Abra un capítulo, 3. Descargue </a:t>
            </a:r>
          </a:p>
          <a:p>
            <a:endParaRPr lang="es-ES" dirty="0"/>
          </a:p>
          <a:p>
            <a:r>
              <a:rPr lang="es-ES" dirty="0"/>
              <a:t>Solo necesita iniciar sesión en la aplicación una vez. Tenga en cuenta que la primera vez que inicie sesión, los pasos serán diferentes dependiendo de si está dentro de la red de su institución o si inicia sesión de forma remota.</a:t>
            </a:r>
            <a:endParaRPr lang="en-US" dirty="0"/>
          </a:p>
        </p:txBody>
      </p:sp>
    </p:spTree>
    <p:extLst>
      <p:ext uri="{BB962C8B-B14F-4D97-AF65-F5344CB8AC3E}">
        <p14:creationId xmlns:p14="http://schemas.microsoft.com/office/powerpoint/2010/main" val="1618976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554B1-257F-32F8-E147-B1B6BC71B2D1}"/>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257AAE0A-5D06-B2C7-A1D5-55DEFDA0D7AE}"/>
              </a:ext>
            </a:extLst>
          </p:cNvPr>
          <p:cNvPicPr>
            <a:picLocks noChangeAspect="1"/>
          </p:cNvPicPr>
          <p:nvPr/>
        </p:nvPicPr>
        <p:blipFill>
          <a:blip r:embed="rId2"/>
          <a:stretch>
            <a:fillRect/>
          </a:stretch>
        </p:blipFill>
        <p:spPr>
          <a:xfrm>
            <a:off x="475648" y="1600203"/>
            <a:ext cx="11215609" cy="4309955"/>
          </a:xfrm>
          <a:prstGeom prst="rect">
            <a:avLst/>
          </a:prstGeom>
        </p:spPr>
      </p:pic>
      <p:sp>
        <p:nvSpPr>
          <p:cNvPr id="2" name="Título 1">
            <a:extLst>
              <a:ext uri="{FF2B5EF4-FFF2-40B4-BE49-F238E27FC236}">
                <a16:creationId xmlns:a16="http://schemas.microsoft.com/office/drawing/2014/main" id="{586776E5-364E-1063-F122-AF781D54A798}"/>
              </a:ext>
            </a:extLst>
          </p:cNvPr>
          <p:cNvSpPr>
            <a:spLocks noGrp="1"/>
          </p:cNvSpPr>
          <p:nvPr>
            <p:ph type="title"/>
          </p:nvPr>
        </p:nvSpPr>
        <p:spPr>
          <a:xfrm>
            <a:off x="838200" y="293911"/>
            <a:ext cx="9198429" cy="478973"/>
          </a:xfrm>
        </p:spPr>
        <p:txBody>
          <a:bodyPr>
            <a:normAutofit fontScale="90000"/>
          </a:bodyPr>
          <a:lstStyle/>
          <a:p>
            <a:r>
              <a:rPr lang="es-ES" dirty="0"/>
              <a:t>Imágenes </a:t>
            </a:r>
            <a:endParaRPr lang="en-US" dirty="0"/>
          </a:p>
        </p:txBody>
      </p:sp>
      <p:sp>
        <p:nvSpPr>
          <p:cNvPr id="10" name="Rectángulo 9">
            <a:extLst>
              <a:ext uri="{FF2B5EF4-FFF2-40B4-BE49-F238E27FC236}">
                <a16:creationId xmlns:a16="http://schemas.microsoft.com/office/drawing/2014/main" id="{ECC1154D-94EB-DC26-20DF-ADF0C1A58030}"/>
              </a:ext>
            </a:extLst>
          </p:cNvPr>
          <p:cNvSpPr/>
          <p:nvPr/>
        </p:nvSpPr>
        <p:spPr>
          <a:xfrm>
            <a:off x="838200" y="1061358"/>
            <a:ext cx="9677400" cy="250371"/>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6" name="Conector recto de flecha 5">
            <a:extLst>
              <a:ext uri="{FF2B5EF4-FFF2-40B4-BE49-F238E27FC236}">
                <a16:creationId xmlns:a16="http://schemas.microsoft.com/office/drawing/2014/main" id="{953C7118-8950-A969-E292-33710E3A8382}"/>
              </a:ext>
            </a:extLst>
          </p:cNvPr>
          <p:cNvCxnSpPr>
            <a:cxnSpLocks/>
          </p:cNvCxnSpPr>
          <p:nvPr/>
        </p:nvCxnSpPr>
        <p:spPr>
          <a:xfrm flipH="1" flipV="1">
            <a:off x="9590314" y="2427514"/>
            <a:ext cx="696686" cy="576943"/>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072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Elsevier light">
  <a:themeElements>
    <a:clrScheme name="Elsevier2_0">
      <a:dk1>
        <a:srgbClr val="53565A"/>
      </a:dk1>
      <a:lt1>
        <a:sysClr val="window" lastClr="FFFFFF"/>
      </a:lt1>
      <a:dk2>
        <a:srgbClr val="000000"/>
      </a:dk2>
      <a:lt2>
        <a:srgbClr val="F2F2F2"/>
      </a:lt2>
      <a:accent1>
        <a:srgbClr val="3679E0"/>
      </a:accent1>
      <a:accent2>
        <a:srgbClr val="EB6500"/>
      </a:accent2>
      <a:accent3>
        <a:srgbClr val="8E8E8E"/>
      </a:accent3>
      <a:accent4>
        <a:srgbClr val="CDE4FF"/>
      </a:accent4>
      <a:accent5>
        <a:srgbClr val="FFF0E4"/>
      </a:accent5>
      <a:accent6>
        <a:srgbClr val="DCDCDC"/>
      </a:accent6>
      <a:hlink>
        <a:srgbClr val="53565A"/>
      </a:hlink>
      <a:folHlink>
        <a:srgbClr val="5356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llustration 1">
      <a:srgbClr val="3679E0"/>
    </a:custClr>
    <a:custClr name="Illustration 2">
      <a:srgbClr val="C0F25D"/>
    </a:custClr>
    <a:custClr name="Illustration 3">
      <a:srgbClr val="661CCA"/>
    </a:custClr>
    <a:custClr name="Illustration 4">
      <a:srgbClr val="FDD300"/>
    </a:custClr>
    <a:custClr name="Illustration 5">
      <a:srgbClr val="ACD2FF"/>
    </a:custClr>
    <a:custClr name="Illustration 6">
      <a:srgbClr val="073973"/>
    </a:custClr>
    <a:custClr name="Illustration 7">
      <a:srgbClr val="FEB7B7"/>
    </a:custClr>
    <a:custClr name="Illustration 8">
      <a:srgbClr val="A92B1D"/>
    </a:custClr>
    <a:custClr name="Illustration 9">
      <a:srgbClr val="BB84FF"/>
    </a:custClr>
    <a:custClr name="Illustration 10">
      <a:srgbClr val="496E01"/>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Data 1">
      <a:srgbClr val="3AABF0"/>
    </a:custClr>
    <a:custClr name="Data 2">
      <a:srgbClr val="702862"/>
    </a:custClr>
    <a:custClr name="Data 3">
      <a:srgbClr val="FF6E7D"/>
    </a:custClr>
    <a:custClr name="Data 4">
      <a:srgbClr val="D6EA08"/>
    </a:custClr>
    <a:custClr name="Data 5">
      <a:srgbClr val="FF322B"/>
    </a:custClr>
    <a:custClr name="Data 6">
      <a:srgbClr val="00BDC4"/>
    </a:custClr>
    <a:custClr name="Data 7">
      <a:srgbClr val="AC0015"/>
    </a:custClr>
    <a:custClr name="Data 8">
      <a:srgbClr val="6FBC26"/>
    </a:custClr>
    <a:custClr name="Data 9">
      <a:srgbClr val="E6008C"/>
    </a:custClr>
    <a:custClr name="Data 10">
      <a:srgbClr val="664129"/>
    </a:custClr>
  </a:custClrLst>
  <a:extLst>
    <a:ext uri="{05A4C25C-085E-4340-85A3-A5531E510DB2}">
      <thm15:themeFamily xmlns:thm15="http://schemas.microsoft.com/office/thememl/2012/main" name="Elsevier template Jan 2025.pptx" id="{B4FBDA12-F267-46B2-9A13-566704B409E5}" vid="{FC8705B7-564C-4BBE-A606-522D96575A92}"/>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49ac42a-3eb4-4074-b885-aea26bd6241e}" enabled="1" method="Standard" siteId="{9274ee3f-9425-4109-a27f-9fb15c10675d}" removed="0"/>
</clbl:labelList>
</file>

<file path=docProps/app.xml><?xml version="1.0" encoding="utf-8"?>
<Properties xmlns="http://schemas.openxmlformats.org/officeDocument/2006/extended-properties" xmlns:vt="http://schemas.openxmlformats.org/officeDocument/2006/docPropsVTypes">
  <TotalTime>1048</TotalTime>
  <Words>1557</Words>
  <Application>Microsoft Office PowerPoint</Application>
  <PresentationFormat>Panorámica</PresentationFormat>
  <Paragraphs>124</Paragraphs>
  <Slides>34</Slides>
  <Notes>0</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34</vt:i4>
      </vt:variant>
    </vt:vector>
  </HeadingPairs>
  <TitlesOfParts>
    <vt:vector size="43" baseType="lpstr">
      <vt:lpstr>Aptos</vt:lpstr>
      <vt:lpstr>Aptos Display</vt:lpstr>
      <vt:lpstr>Arial</vt:lpstr>
      <vt:lpstr>Calibri</vt:lpstr>
      <vt:lpstr>Courier New</vt:lpstr>
      <vt:lpstr>Symbol</vt:lpstr>
      <vt:lpstr>Tema de Office</vt:lpstr>
      <vt:lpstr>Office Theme</vt:lpstr>
      <vt:lpstr>Elsevier light</vt:lpstr>
      <vt:lpstr>Presentación de PowerPoint</vt:lpstr>
      <vt:lpstr>ClinicalKey Student</vt:lpstr>
      <vt:lpstr>ClinicalKey Student Enfermería : Página de inicio</vt:lpstr>
      <vt:lpstr>Recursos de estudio</vt:lpstr>
      <vt:lpstr>Libros</vt:lpstr>
      <vt:lpstr>Libros</vt:lpstr>
      <vt:lpstr>Libros CKS Enfermería</vt:lpstr>
      <vt:lpstr>Recursos de estudio: Bookshelf</vt:lpstr>
      <vt:lpstr>Imágenes </vt:lpstr>
      <vt:lpstr>Imágenes </vt:lpstr>
      <vt:lpstr>Videos </vt:lpstr>
      <vt:lpstr>Videos </vt:lpstr>
      <vt:lpstr>Recursos de estudio: Mi lista </vt:lpstr>
      <vt:lpstr>Como crear colecciones</vt:lpstr>
      <vt:lpstr>Como crear colecciones (II)</vt:lpstr>
      <vt:lpstr>Como hacer presentaciones</vt:lpstr>
      <vt:lpstr>ClinicalKey Student Enfermería : Página de inicio</vt:lpstr>
      <vt:lpstr>Taxonomías NANDA, NIC y NOC</vt:lpstr>
      <vt:lpstr>Presentación de PowerPoint</vt:lpstr>
      <vt:lpstr>Presentación de PowerPoint</vt:lpstr>
      <vt:lpstr>Presentación de PowerPoint</vt:lpstr>
      <vt:lpstr>Visión global de las novedades en NNN</vt:lpstr>
      <vt:lpstr>Presentación de PowerPoint</vt:lpstr>
      <vt:lpstr>Taxonomías NANDA, NIC y NOC (II)</vt:lpstr>
      <vt:lpstr>Taxonomías NANDA, NIC y NOC (III)</vt:lpstr>
      <vt:lpstr>Presentación de PowerPoint</vt:lpstr>
      <vt:lpstr>NANDA – Dominio / Clases</vt:lpstr>
      <vt:lpstr>NANDA – Necesidades</vt:lpstr>
      <vt:lpstr>Plan de Cuidados de Enfermería (PAE) basado en taxonomías</vt:lpstr>
      <vt:lpstr>Ejemplo Plan de Cuidados de Enfermería (PAE)</vt:lpstr>
      <vt:lpstr>Ejemplo Plan de Cuidados de Enfermería (PAE)</vt:lpstr>
      <vt:lpstr>Ejemplo Plan de Cuidados de Enfermería (PAE)</vt:lpstr>
      <vt:lpstr>Ejemplo Plan de Cuidados de Enfermería (PAE)</vt:lpstr>
      <vt:lpstr>Presentación de PowerPoint</vt:lpstr>
    </vt:vector>
  </TitlesOfParts>
  <Company>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Castelain, Carmen (ELS-MAD)</dc:creator>
  <cp:lastModifiedBy>Castelain, Carmen (ELS-MAD)</cp:lastModifiedBy>
  <cp:revision>1</cp:revision>
  <dcterms:created xsi:type="dcterms:W3CDTF">2025-06-23T08:41:10Z</dcterms:created>
  <dcterms:modified xsi:type="dcterms:W3CDTF">2025-11-04T15:08:58Z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2025-06-23T08:41:20Z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2a2df20a-7734-4be1-9389-653d3eb68f3f</vt:lpwstr>
  </property>
  <property fmtid="{D5CDD505-2E9C-101B-9397-08002B2CF9AE}" pid="8" name="MSIP_Label_549ac42a-3eb4-4074-b885-aea26bd6241e_ContentBits">
    <vt:lpwstr>0</vt:lpwstr>
  </property>
  <property fmtid="{D5CDD505-2E9C-101B-9397-08002B2CF9AE}" pid="9" name="MSIP_Label_549ac42a-3eb4-4074-b885-aea26bd6241e_Tag">
    <vt:lpwstr>10, 3, 0, 1</vt:lpwstr>
  </property>
</Properties>
</file>