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20"/>
  </p:notesMasterIdLst>
  <p:handoutMasterIdLst>
    <p:handoutMasterId r:id="rId21"/>
  </p:handoutMasterIdLst>
  <p:sldIdLst>
    <p:sldId id="287" r:id="rId2"/>
    <p:sldId id="267" r:id="rId3"/>
    <p:sldId id="268" r:id="rId4"/>
    <p:sldId id="270" r:id="rId5"/>
    <p:sldId id="272" r:id="rId6"/>
    <p:sldId id="273" r:id="rId7"/>
    <p:sldId id="274" r:id="rId8"/>
    <p:sldId id="276" r:id="rId9"/>
    <p:sldId id="343" r:id="rId10"/>
    <p:sldId id="344" r:id="rId11"/>
    <p:sldId id="279" r:id="rId12"/>
    <p:sldId id="285" r:id="rId13"/>
    <p:sldId id="286" r:id="rId14"/>
    <p:sldId id="284" r:id="rId15"/>
    <p:sldId id="346" r:id="rId16"/>
    <p:sldId id="347" r:id="rId17"/>
    <p:sldId id="345" r:id="rId18"/>
    <p:sldId id="340" r:id="rId19"/>
  </p:sldIdLst>
  <p:sldSz cx="9144000" cy="6858000" type="screen4x3"/>
  <p:notesSz cx="7010400" cy="9296400"/>
  <p:defaultTextStyle>
    <a:defPPr>
      <a:defRPr lang="en-US"/>
    </a:defPPr>
    <a:lvl1pPr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5pPr>
    <a:lvl6pPr marL="2286000" algn="l" defTabSz="914400" rtl="0" eaLnBrk="1" latinLnBrk="0" hangingPunct="1">
      <a:defRPr sz="2600" kern="1200">
        <a:solidFill>
          <a:schemeClr val="tx1"/>
        </a:solidFill>
        <a:latin typeface="Arial" panose="020B0604020202020204" pitchFamily="34" charset="0"/>
        <a:ea typeface="+mn-ea"/>
        <a:cs typeface="+mn-cs"/>
      </a:defRPr>
    </a:lvl6pPr>
    <a:lvl7pPr marL="2743200" algn="l" defTabSz="914400" rtl="0" eaLnBrk="1" latinLnBrk="0" hangingPunct="1">
      <a:defRPr sz="2600" kern="1200">
        <a:solidFill>
          <a:schemeClr val="tx1"/>
        </a:solidFill>
        <a:latin typeface="Arial" panose="020B0604020202020204" pitchFamily="34" charset="0"/>
        <a:ea typeface="+mn-ea"/>
        <a:cs typeface="+mn-cs"/>
      </a:defRPr>
    </a:lvl7pPr>
    <a:lvl8pPr marL="3200400" algn="l" defTabSz="914400" rtl="0" eaLnBrk="1" latinLnBrk="0" hangingPunct="1">
      <a:defRPr sz="2600" kern="1200">
        <a:solidFill>
          <a:schemeClr val="tx1"/>
        </a:solidFill>
        <a:latin typeface="Arial" panose="020B0604020202020204" pitchFamily="34" charset="0"/>
        <a:ea typeface="+mn-ea"/>
        <a:cs typeface="+mn-cs"/>
      </a:defRPr>
    </a:lvl8pPr>
    <a:lvl9pPr marL="3657600" algn="l" defTabSz="914400" rtl="0" eaLnBrk="1" latinLnBrk="0" hangingPunct="1">
      <a:defRPr sz="2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611"/>
    <a:srgbClr val="A44114"/>
    <a:srgbClr val="F3B99F"/>
    <a:srgbClr val="B94917"/>
    <a:srgbClr val="FF6600"/>
    <a:srgbClr val="000066"/>
    <a:srgbClr val="00002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AE2216-0B37-4A52-BB78-8F29F227B64B}" v="521" dt="2025-04-16T19:44:15.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4" autoAdjust="0"/>
    <p:restoredTop sz="88698" autoAdjust="0"/>
  </p:normalViewPr>
  <p:slideViewPr>
    <p:cSldViewPr snapToGrid="0">
      <p:cViewPr varScale="1">
        <p:scale>
          <a:sx n="95" d="100"/>
          <a:sy n="95" d="100"/>
        </p:scale>
        <p:origin x="192" y="90"/>
      </p:cViewPr>
      <p:guideLst>
        <p:guide orient="horz" pos="2160"/>
        <p:guide pos="2880"/>
      </p:guideLst>
    </p:cSldViewPr>
  </p:slideViewPr>
  <p:notesTextViewPr>
    <p:cViewPr>
      <p:scale>
        <a:sx n="100" d="100"/>
        <a:sy n="100" d="100"/>
      </p:scale>
      <p:origin x="0" y="0"/>
    </p:cViewPr>
  </p:notesTextViewPr>
  <p:notesViewPr>
    <p:cSldViewPr snapToGrid="0">
      <p:cViewPr varScale="1">
        <p:scale>
          <a:sx n="81" d="100"/>
          <a:sy n="81" d="100"/>
        </p:scale>
        <p:origin x="-1428" y="-90"/>
      </p:cViewPr>
      <p:guideLst>
        <p:guide orient="horz" pos="2928"/>
        <p:guide pos="2208"/>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Williams" userId="d11ccfbe-64cd-46a0-a9a6-6e1a1c0ef34d" providerId="ADAL" clId="{A3AE2216-0B37-4A52-BB78-8F29F227B64B}"/>
    <pc:docChg chg="undo custSel addSld delSld modSld modMainMaster">
      <pc:chgData name="Jonathan Williams" userId="d11ccfbe-64cd-46a0-a9a6-6e1a1c0ef34d" providerId="ADAL" clId="{A3AE2216-0B37-4A52-BB78-8F29F227B64B}" dt="2025-04-22T11:22:18.348" v="5359" actId="20577"/>
      <pc:docMkLst>
        <pc:docMk/>
      </pc:docMkLst>
      <pc:sldChg chg="addSp delSp modSp add mod setBg">
        <pc:chgData name="Jonathan Williams" userId="d11ccfbe-64cd-46a0-a9a6-6e1a1c0ef34d" providerId="ADAL" clId="{A3AE2216-0B37-4A52-BB78-8F29F227B64B}" dt="2025-04-22T11:22:18.348" v="5359" actId="20577"/>
        <pc:sldMkLst>
          <pc:docMk/>
          <pc:sldMk cId="0" sldId="267"/>
        </pc:sldMkLst>
        <pc:spChg chg="mod">
          <ac:chgData name="Jonathan Williams" userId="d11ccfbe-64cd-46a0-a9a6-6e1a1c0ef34d" providerId="ADAL" clId="{A3AE2216-0B37-4A52-BB78-8F29F227B64B}" dt="2025-04-22T11:22:18.348" v="5359" actId="20577"/>
          <ac:spMkLst>
            <pc:docMk/>
            <pc:sldMk cId="0" sldId="267"/>
            <ac:spMk id="4099" creationId="{58FBFED0-7A1F-E26E-5952-57ED54383AE4}"/>
          </ac:spMkLst>
        </pc:spChg>
        <pc:picChg chg="add mod ord modCrop">
          <ac:chgData name="Jonathan Williams" userId="d11ccfbe-64cd-46a0-a9a6-6e1a1c0ef34d" providerId="ADAL" clId="{A3AE2216-0B37-4A52-BB78-8F29F227B64B}" dt="2025-04-09T15:26:34.602" v="199" actId="208"/>
          <ac:picMkLst>
            <pc:docMk/>
            <pc:sldMk cId="0" sldId="267"/>
            <ac:picMk id="3" creationId="{5506CD16-C944-0664-CFF2-2C6E0DF61C19}"/>
          </ac:picMkLst>
        </pc:picChg>
      </pc:sldChg>
      <pc:sldChg chg="addSp delSp modSp add mod setBg">
        <pc:chgData name="Jonathan Williams" userId="d11ccfbe-64cd-46a0-a9a6-6e1a1c0ef34d" providerId="ADAL" clId="{A3AE2216-0B37-4A52-BB78-8F29F227B64B}" dt="2025-04-10T14:55:57.103" v="4206" actId="20577"/>
        <pc:sldMkLst>
          <pc:docMk/>
          <pc:sldMk cId="0" sldId="268"/>
        </pc:sldMkLst>
        <pc:spChg chg="mod">
          <ac:chgData name="Jonathan Williams" userId="d11ccfbe-64cd-46a0-a9a6-6e1a1c0ef34d" providerId="ADAL" clId="{A3AE2216-0B37-4A52-BB78-8F29F227B64B}" dt="2025-04-10T14:55:57.103" v="4206" actId="20577"/>
          <ac:spMkLst>
            <pc:docMk/>
            <pc:sldMk cId="0" sldId="268"/>
            <ac:spMk id="5123" creationId="{B76FA9D6-246C-B7EE-A8CB-A1EC5CF4E45B}"/>
          </ac:spMkLst>
        </pc:spChg>
        <pc:spChg chg="mod">
          <ac:chgData name="Jonathan Williams" userId="d11ccfbe-64cd-46a0-a9a6-6e1a1c0ef34d" providerId="ADAL" clId="{A3AE2216-0B37-4A52-BB78-8F29F227B64B}" dt="2025-04-10T14:55:50.536" v="4197" actId="1035"/>
          <ac:spMkLst>
            <pc:docMk/>
            <pc:sldMk cId="0" sldId="268"/>
            <ac:spMk id="5124" creationId="{4A469B26-C0C5-AD75-B57D-E2A91CAABC80}"/>
          </ac:spMkLst>
        </pc:spChg>
        <pc:picChg chg="add mod ord">
          <ac:chgData name="Jonathan Williams" userId="d11ccfbe-64cd-46a0-a9a6-6e1a1c0ef34d" providerId="ADAL" clId="{A3AE2216-0B37-4A52-BB78-8F29F227B64B}" dt="2025-04-09T15:26:58.348" v="207" actId="171"/>
          <ac:picMkLst>
            <pc:docMk/>
            <pc:sldMk cId="0" sldId="268"/>
            <ac:picMk id="2" creationId="{782DA2CD-BAB5-24CB-64B8-2A5F37E12ECA}"/>
          </ac:picMkLst>
        </pc:picChg>
      </pc:sldChg>
      <pc:sldChg chg="addSp delSp modSp add mod setBg">
        <pc:chgData name="Jonathan Williams" userId="d11ccfbe-64cd-46a0-a9a6-6e1a1c0ef34d" providerId="ADAL" clId="{A3AE2216-0B37-4A52-BB78-8F29F227B64B}" dt="2025-04-10T12:31:40.224" v="2033" actId="1036"/>
        <pc:sldMkLst>
          <pc:docMk/>
          <pc:sldMk cId="0" sldId="270"/>
        </pc:sldMkLst>
        <pc:spChg chg="add mod">
          <ac:chgData name="Jonathan Williams" userId="d11ccfbe-64cd-46a0-a9a6-6e1a1c0ef34d" providerId="ADAL" clId="{A3AE2216-0B37-4A52-BB78-8F29F227B64B}" dt="2025-04-09T17:18:48.352" v="617" actId="693"/>
          <ac:spMkLst>
            <pc:docMk/>
            <pc:sldMk cId="0" sldId="270"/>
            <ac:spMk id="6" creationId="{55F9BFAD-E4C1-84C2-0DC4-C7B0704EF948}"/>
          </ac:spMkLst>
        </pc:spChg>
        <pc:spChg chg="mod">
          <ac:chgData name="Jonathan Williams" userId="d11ccfbe-64cd-46a0-a9a6-6e1a1c0ef34d" providerId="ADAL" clId="{A3AE2216-0B37-4A52-BB78-8F29F227B64B}" dt="2025-04-10T12:31:40.224" v="2033" actId="1036"/>
          <ac:spMkLst>
            <pc:docMk/>
            <pc:sldMk cId="0" sldId="270"/>
            <ac:spMk id="6147" creationId="{A540B5CF-968D-E76E-9A7A-C24A64AA2528}"/>
          </ac:spMkLst>
        </pc:spChg>
        <pc:picChg chg="add mod ord modCrop">
          <ac:chgData name="Jonathan Williams" userId="d11ccfbe-64cd-46a0-a9a6-6e1a1c0ef34d" providerId="ADAL" clId="{A3AE2216-0B37-4A52-BB78-8F29F227B64B}" dt="2025-04-09T17:18:17.128" v="612" actId="171"/>
          <ac:picMkLst>
            <pc:docMk/>
            <pc:sldMk cId="0" sldId="270"/>
            <ac:picMk id="5" creationId="{B6BCE76C-6A91-FBA3-7E32-046E79CBD93D}"/>
          </ac:picMkLst>
        </pc:picChg>
      </pc:sldChg>
      <pc:sldChg chg="addSp delSp modSp add mod setBg">
        <pc:chgData name="Jonathan Williams" userId="d11ccfbe-64cd-46a0-a9a6-6e1a1c0ef34d" providerId="ADAL" clId="{A3AE2216-0B37-4A52-BB78-8F29F227B64B}" dt="2025-04-10T12:39:49.333" v="2215" actId="113"/>
        <pc:sldMkLst>
          <pc:docMk/>
          <pc:sldMk cId="0" sldId="272"/>
        </pc:sldMkLst>
        <pc:spChg chg="mod">
          <ac:chgData name="Jonathan Williams" userId="d11ccfbe-64cd-46a0-a9a6-6e1a1c0ef34d" providerId="ADAL" clId="{A3AE2216-0B37-4A52-BB78-8F29F227B64B}" dt="2025-04-10T12:39:49.333" v="2215" actId="113"/>
          <ac:spMkLst>
            <pc:docMk/>
            <pc:sldMk cId="0" sldId="272"/>
            <ac:spMk id="7171" creationId="{449970A3-DF2F-C28B-AA45-9F188C5E9AD0}"/>
          </ac:spMkLst>
        </pc:spChg>
        <pc:spChg chg="mod">
          <ac:chgData name="Jonathan Williams" userId="d11ccfbe-64cd-46a0-a9a6-6e1a1c0ef34d" providerId="ADAL" clId="{A3AE2216-0B37-4A52-BB78-8F29F227B64B}" dt="2025-04-09T17:27:47.253" v="724" actId="1037"/>
          <ac:spMkLst>
            <pc:docMk/>
            <pc:sldMk cId="0" sldId="272"/>
            <ac:spMk id="7173" creationId="{0B49CC0B-54FA-F43D-DF31-74F4A9FFEED0}"/>
          </ac:spMkLst>
        </pc:spChg>
        <pc:picChg chg="add mod ord modCrop">
          <ac:chgData name="Jonathan Williams" userId="d11ccfbe-64cd-46a0-a9a6-6e1a1c0ef34d" providerId="ADAL" clId="{A3AE2216-0B37-4A52-BB78-8F29F227B64B}" dt="2025-04-09T17:27:40.753" v="704" actId="208"/>
          <ac:picMkLst>
            <pc:docMk/>
            <pc:sldMk cId="0" sldId="272"/>
            <ac:picMk id="5" creationId="{5DFE9945-B39E-9C0E-1B19-1CABC63008A4}"/>
          </ac:picMkLst>
        </pc:picChg>
      </pc:sldChg>
      <pc:sldChg chg="addSp delSp modSp add mod">
        <pc:chgData name="Jonathan Williams" userId="d11ccfbe-64cd-46a0-a9a6-6e1a1c0ef34d" providerId="ADAL" clId="{A3AE2216-0B37-4A52-BB78-8F29F227B64B}" dt="2025-04-16T19:45:18.901" v="5351"/>
        <pc:sldMkLst>
          <pc:docMk/>
          <pc:sldMk cId="0" sldId="273"/>
        </pc:sldMkLst>
        <pc:spChg chg="add mod">
          <ac:chgData name="Jonathan Williams" userId="d11ccfbe-64cd-46a0-a9a6-6e1a1c0ef34d" providerId="ADAL" clId="{A3AE2216-0B37-4A52-BB78-8F29F227B64B}" dt="2025-04-09T17:29:32.437" v="801" actId="1035"/>
          <ac:spMkLst>
            <pc:docMk/>
            <pc:sldMk cId="0" sldId="273"/>
            <ac:spMk id="4" creationId="{B2187F15-5EDF-D842-FF0C-0B928DFBEA43}"/>
          </ac:spMkLst>
        </pc:spChg>
        <pc:spChg chg="mod">
          <ac:chgData name="Jonathan Williams" userId="d11ccfbe-64cd-46a0-a9a6-6e1a1c0ef34d" providerId="ADAL" clId="{A3AE2216-0B37-4A52-BB78-8F29F227B64B}" dt="2025-04-16T19:45:18.901" v="5351"/>
          <ac:spMkLst>
            <pc:docMk/>
            <pc:sldMk cId="0" sldId="273"/>
            <ac:spMk id="8195" creationId="{136EE06A-A5C3-2FD1-F5F7-90276FD4D482}"/>
          </ac:spMkLst>
        </pc:spChg>
        <pc:spChg chg="mod">
          <ac:chgData name="Jonathan Williams" userId="d11ccfbe-64cd-46a0-a9a6-6e1a1c0ef34d" providerId="ADAL" clId="{A3AE2216-0B37-4A52-BB78-8F29F227B64B}" dt="2025-04-10T15:21:51.689" v="4214" actId="1038"/>
          <ac:spMkLst>
            <pc:docMk/>
            <pc:sldMk cId="0" sldId="273"/>
            <ac:spMk id="8196" creationId="{B258133A-C600-CAFF-8016-89C2A21C39B5}"/>
          </ac:spMkLst>
        </pc:spChg>
        <pc:picChg chg="add mod ord modCrop">
          <ac:chgData name="Jonathan Williams" userId="d11ccfbe-64cd-46a0-a9a6-6e1a1c0ef34d" providerId="ADAL" clId="{A3AE2216-0B37-4A52-BB78-8F29F227B64B}" dt="2025-04-10T15:21:48.030" v="4212" actId="1038"/>
          <ac:picMkLst>
            <pc:docMk/>
            <pc:sldMk cId="0" sldId="273"/>
            <ac:picMk id="3" creationId="{43AA4BC4-788B-B7C8-BD14-65C03904A498}"/>
          </ac:picMkLst>
        </pc:picChg>
        <pc:cxnChg chg="add mod">
          <ac:chgData name="Jonathan Williams" userId="d11ccfbe-64cd-46a0-a9a6-6e1a1c0ef34d" providerId="ADAL" clId="{A3AE2216-0B37-4A52-BB78-8F29F227B64B}" dt="2025-04-10T15:21:59.084" v="4220" actId="1036"/>
          <ac:cxnSpMkLst>
            <pc:docMk/>
            <pc:sldMk cId="0" sldId="273"/>
            <ac:cxnSpMk id="6" creationId="{CE279536-E3E3-9EB3-8133-34CF7EE5FA99}"/>
          </ac:cxnSpMkLst>
        </pc:cxnChg>
      </pc:sldChg>
      <pc:sldChg chg="addSp delSp modSp add mod">
        <pc:chgData name="Jonathan Williams" userId="d11ccfbe-64cd-46a0-a9a6-6e1a1c0ef34d" providerId="ADAL" clId="{A3AE2216-0B37-4A52-BB78-8F29F227B64B}" dt="2025-04-10T13:16:33.876" v="3256" actId="113"/>
        <pc:sldMkLst>
          <pc:docMk/>
          <pc:sldMk cId="0" sldId="274"/>
        </pc:sldMkLst>
        <pc:spChg chg="mod">
          <ac:chgData name="Jonathan Williams" userId="d11ccfbe-64cd-46a0-a9a6-6e1a1c0ef34d" providerId="ADAL" clId="{A3AE2216-0B37-4A52-BB78-8F29F227B64B}" dt="2025-04-10T13:16:33.876" v="3256" actId="113"/>
          <ac:spMkLst>
            <pc:docMk/>
            <pc:sldMk cId="0" sldId="274"/>
            <ac:spMk id="9219" creationId="{7C8E1DB3-E0C3-F453-C479-CC0AE1FA434B}"/>
          </ac:spMkLst>
        </pc:spChg>
        <pc:spChg chg="mod">
          <ac:chgData name="Jonathan Williams" userId="d11ccfbe-64cd-46a0-a9a6-6e1a1c0ef34d" providerId="ADAL" clId="{A3AE2216-0B37-4A52-BB78-8F29F227B64B}" dt="2025-04-10T13:16:25.940" v="3255" actId="14100"/>
          <ac:spMkLst>
            <pc:docMk/>
            <pc:sldMk cId="0" sldId="274"/>
            <ac:spMk id="9220" creationId="{EE31F09E-AC4C-2442-FED7-89C1A38B90B9}"/>
          </ac:spMkLst>
        </pc:spChg>
        <pc:picChg chg="add mod ord modCrop">
          <ac:chgData name="Jonathan Williams" userId="d11ccfbe-64cd-46a0-a9a6-6e1a1c0ef34d" providerId="ADAL" clId="{A3AE2216-0B37-4A52-BB78-8F29F227B64B}" dt="2025-04-09T17:42:50.112" v="869" actId="208"/>
          <ac:picMkLst>
            <pc:docMk/>
            <pc:sldMk cId="0" sldId="274"/>
            <ac:picMk id="3" creationId="{826C4AC4-03FE-FFDB-9AA0-04B69AA59B23}"/>
          </ac:picMkLst>
        </pc:picChg>
      </pc:sldChg>
      <pc:sldChg chg="addSp delSp modSp add mod">
        <pc:chgData name="Jonathan Williams" userId="d11ccfbe-64cd-46a0-a9a6-6e1a1c0ef34d" providerId="ADAL" clId="{A3AE2216-0B37-4A52-BB78-8F29F227B64B}" dt="2025-04-10T15:22:55.683" v="4236" actId="20577"/>
        <pc:sldMkLst>
          <pc:docMk/>
          <pc:sldMk cId="0" sldId="276"/>
        </pc:sldMkLst>
        <pc:spChg chg="mod">
          <ac:chgData name="Jonathan Williams" userId="d11ccfbe-64cd-46a0-a9a6-6e1a1c0ef34d" providerId="ADAL" clId="{A3AE2216-0B37-4A52-BB78-8F29F227B64B}" dt="2025-04-10T15:22:55.683" v="4236" actId="20577"/>
          <ac:spMkLst>
            <pc:docMk/>
            <pc:sldMk cId="0" sldId="276"/>
            <ac:spMk id="10243" creationId="{196B8E00-62EE-A732-A061-F6BD569FE950}"/>
          </ac:spMkLst>
        </pc:spChg>
        <pc:spChg chg="mod">
          <ac:chgData name="Jonathan Williams" userId="d11ccfbe-64cd-46a0-a9a6-6e1a1c0ef34d" providerId="ADAL" clId="{A3AE2216-0B37-4A52-BB78-8F29F227B64B}" dt="2025-04-10T13:17:54.896" v="3317" actId="1035"/>
          <ac:spMkLst>
            <pc:docMk/>
            <pc:sldMk cId="0" sldId="276"/>
            <ac:spMk id="10245" creationId="{D8D4C915-09F7-DAC9-ED39-4663F4E083CA}"/>
          </ac:spMkLst>
        </pc:spChg>
        <pc:picChg chg="add mod ord modCrop">
          <ac:chgData name="Jonathan Williams" userId="d11ccfbe-64cd-46a0-a9a6-6e1a1c0ef34d" providerId="ADAL" clId="{A3AE2216-0B37-4A52-BB78-8F29F227B64B}" dt="2025-04-09T17:48:35.129" v="918" actId="208"/>
          <ac:picMkLst>
            <pc:docMk/>
            <pc:sldMk cId="0" sldId="276"/>
            <ac:picMk id="3" creationId="{CEDFE231-8015-527B-10DB-21EABE412E98}"/>
          </ac:picMkLst>
        </pc:picChg>
      </pc:sldChg>
      <pc:sldChg chg="addSp delSp modSp add mod">
        <pc:chgData name="Jonathan Williams" userId="d11ccfbe-64cd-46a0-a9a6-6e1a1c0ef34d" providerId="ADAL" clId="{A3AE2216-0B37-4A52-BB78-8F29F227B64B}" dt="2025-04-10T15:23:37.903" v="4244" actId="1036"/>
        <pc:sldMkLst>
          <pc:docMk/>
          <pc:sldMk cId="0" sldId="279"/>
        </pc:sldMkLst>
        <pc:spChg chg="mod">
          <ac:chgData name="Jonathan Williams" userId="d11ccfbe-64cd-46a0-a9a6-6e1a1c0ef34d" providerId="ADAL" clId="{A3AE2216-0B37-4A52-BB78-8F29F227B64B}" dt="2025-04-10T14:45:34.069" v="3977" actId="113"/>
          <ac:spMkLst>
            <pc:docMk/>
            <pc:sldMk cId="0" sldId="279"/>
            <ac:spMk id="11267" creationId="{07507E23-62ED-0E90-9059-34F1E5F9E96B}"/>
          </ac:spMkLst>
        </pc:spChg>
        <pc:spChg chg="mod">
          <ac:chgData name="Jonathan Williams" userId="d11ccfbe-64cd-46a0-a9a6-6e1a1c0ef34d" providerId="ADAL" clId="{A3AE2216-0B37-4A52-BB78-8F29F227B64B}" dt="2025-04-10T15:23:37.903" v="4244" actId="1036"/>
          <ac:spMkLst>
            <pc:docMk/>
            <pc:sldMk cId="0" sldId="279"/>
            <ac:spMk id="11268" creationId="{D9A563F1-36DD-7463-3061-4C5DB5442397}"/>
          </ac:spMkLst>
        </pc:spChg>
        <pc:picChg chg="add mod ord modCrop">
          <ac:chgData name="Jonathan Williams" userId="d11ccfbe-64cd-46a0-a9a6-6e1a1c0ef34d" providerId="ADAL" clId="{A3AE2216-0B37-4A52-BB78-8F29F227B64B}" dt="2025-04-09T17:59:24.302" v="1063" actId="208"/>
          <ac:picMkLst>
            <pc:docMk/>
            <pc:sldMk cId="0" sldId="279"/>
            <ac:picMk id="3" creationId="{97710A2E-1506-72F5-AB52-C6CCAF144CD9}"/>
          </ac:picMkLst>
        </pc:picChg>
      </pc:sldChg>
      <pc:sldChg chg="addSp delSp modSp add mod">
        <pc:chgData name="Jonathan Williams" userId="d11ccfbe-64cd-46a0-a9a6-6e1a1c0ef34d" providerId="ADAL" clId="{A3AE2216-0B37-4A52-BB78-8F29F227B64B}" dt="2025-04-16T19:46:10.368" v="5352" actId="113"/>
        <pc:sldMkLst>
          <pc:docMk/>
          <pc:sldMk cId="0" sldId="284"/>
        </pc:sldMkLst>
        <pc:spChg chg="add mod">
          <ac:chgData name="Jonathan Williams" userId="d11ccfbe-64cd-46a0-a9a6-6e1a1c0ef34d" providerId="ADAL" clId="{A3AE2216-0B37-4A52-BB78-8F29F227B64B}" dt="2025-04-10T14:54:46.184" v="4187" actId="1038"/>
          <ac:spMkLst>
            <pc:docMk/>
            <pc:sldMk cId="0" sldId="284"/>
            <ac:spMk id="6" creationId="{5D64B0A3-F438-CD26-759A-39FBFDE8F67D}"/>
          </ac:spMkLst>
        </pc:spChg>
        <pc:spChg chg="mod">
          <ac:chgData name="Jonathan Williams" userId="d11ccfbe-64cd-46a0-a9a6-6e1a1c0ef34d" providerId="ADAL" clId="{A3AE2216-0B37-4A52-BB78-8F29F227B64B}" dt="2025-04-16T19:46:10.368" v="5352" actId="113"/>
          <ac:spMkLst>
            <pc:docMk/>
            <pc:sldMk cId="0" sldId="284"/>
            <ac:spMk id="14339" creationId="{93D84CD2-0FB2-0954-FDED-848D38FD5300}"/>
          </ac:spMkLst>
        </pc:spChg>
        <pc:picChg chg="add mod ord modCrop">
          <ac:chgData name="Jonathan Williams" userId="d11ccfbe-64cd-46a0-a9a6-6e1a1c0ef34d" providerId="ADAL" clId="{A3AE2216-0B37-4A52-BB78-8F29F227B64B}" dt="2025-04-10T14:54:19.810" v="4166" actId="208"/>
          <ac:picMkLst>
            <pc:docMk/>
            <pc:sldMk cId="0" sldId="284"/>
            <ac:picMk id="5" creationId="{3B78A9C0-76A8-5A88-937A-7DD13489A1E2}"/>
          </ac:picMkLst>
        </pc:picChg>
      </pc:sldChg>
      <pc:sldChg chg="addSp delSp modSp add mod">
        <pc:chgData name="Jonathan Williams" userId="d11ccfbe-64cd-46a0-a9a6-6e1a1c0ef34d" providerId="ADAL" clId="{A3AE2216-0B37-4A52-BB78-8F29F227B64B}" dt="2025-04-10T15:25:34.981" v="4336" actId="113"/>
        <pc:sldMkLst>
          <pc:docMk/>
          <pc:sldMk cId="0" sldId="285"/>
        </pc:sldMkLst>
        <pc:spChg chg="mod">
          <ac:chgData name="Jonathan Williams" userId="d11ccfbe-64cd-46a0-a9a6-6e1a1c0ef34d" providerId="ADAL" clId="{A3AE2216-0B37-4A52-BB78-8F29F227B64B}" dt="2025-04-10T15:25:34.981" v="4336" actId="113"/>
          <ac:spMkLst>
            <pc:docMk/>
            <pc:sldMk cId="0" sldId="285"/>
            <ac:spMk id="12291" creationId="{9662F7C1-4F9A-42F6-893B-7ECAA70EA9CE}"/>
          </ac:spMkLst>
        </pc:spChg>
        <pc:spChg chg="mod">
          <ac:chgData name="Jonathan Williams" userId="d11ccfbe-64cd-46a0-a9a6-6e1a1c0ef34d" providerId="ADAL" clId="{A3AE2216-0B37-4A52-BB78-8F29F227B64B}" dt="2025-04-10T14:47:46.803" v="4021" actId="14100"/>
          <ac:spMkLst>
            <pc:docMk/>
            <pc:sldMk cId="0" sldId="285"/>
            <ac:spMk id="12293" creationId="{D828D54F-CD13-345F-043C-1E8977791F4B}"/>
          </ac:spMkLst>
        </pc:spChg>
        <pc:picChg chg="add mod ord modCrop">
          <ac:chgData name="Jonathan Williams" userId="d11ccfbe-64cd-46a0-a9a6-6e1a1c0ef34d" providerId="ADAL" clId="{A3AE2216-0B37-4A52-BB78-8F29F227B64B}" dt="2025-04-10T14:51:12.373" v="4069" actId="171"/>
          <ac:picMkLst>
            <pc:docMk/>
            <pc:sldMk cId="0" sldId="285"/>
            <ac:picMk id="7" creationId="{B08E8890-BA68-4600-381A-A584FC7BA260}"/>
          </ac:picMkLst>
        </pc:picChg>
      </pc:sldChg>
      <pc:sldChg chg="addSp delSp modSp add mod">
        <pc:chgData name="Jonathan Williams" userId="d11ccfbe-64cd-46a0-a9a6-6e1a1c0ef34d" providerId="ADAL" clId="{A3AE2216-0B37-4A52-BB78-8F29F227B64B}" dt="2025-04-10T15:59:15.561" v="4600" actId="113"/>
        <pc:sldMkLst>
          <pc:docMk/>
          <pc:sldMk cId="0" sldId="286"/>
        </pc:sldMkLst>
        <pc:spChg chg="add mod">
          <ac:chgData name="Jonathan Williams" userId="d11ccfbe-64cd-46a0-a9a6-6e1a1c0ef34d" providerId="ADAL" clId="{A3AE2216-0B37-4A52-BB78-8F29F227B64B}" dt="2025-04-10T14:52:46.819" v="4129" actId="1036"/>
          <ac:spMkLst>
            <pc:docMk/>
            <pc:sldMk cId="0" sldId="286"/>
            <ac:spMk id="6" creationId="{1D831C4D-D393-EB83-A9E5-F085E901E62E}"/>
          </ac:spMkLst>
        </pc:spChg>
        <pc:spChg chg="mod">
          <ac:chgData name="Jonathan Williams" userId="d11ccfbe-64cd-46a0-a9a6-6e1a1c0ef34d" providerId="ADAL" clId="{A3AE2216-0B37-4A52-BB78-8F29F227B64B}" dt="2025-04-10T15:59:15.561" v="4600" actId="113"/>
          <ac:spMkLst>
            <pc:docMk/>
            <pc:sldMk cId="0" sldId="286"/>
            <ac:spMk id="13315" creationId="{D01ACA01-1DAE-04E7-DEBD-223CB29B2030}"/>
          </ac:spMkLst>
        </pc:spChg>
        <pc:spChg chg="mod">
          <ac:chgData name="Jonathan Williams" userId="d11ccfbe-64cd-46a0-a9a6-6e1a1c0ef34d" providerId="ADAL" clId="{A3AE2216-0B37-4A52-BB78-8F29F227B64B}" dt="2025-04-10T14:52:31.401" v="4121" actId="1036"/>
          <ac:spMkLst>
            <pc:docMk/>
            <pc:sldMk cId="0" sldId="286"/>
            <ac:spMk id="13317" creationId="{1CF363ED-0B17-2163-5151-5E1598679BA3}"/>
          </ac:spMkLst>
        </pc:spChg>
        <pc:picChg chg="add mod ord modCrop">
          <ac:chgData name="Jonathan Williams" userId="d11ccfbe-64cd-46a0-a9a6-6e1a1c0ef34d" providerId="ADAL" clId="{A3AE2216-0B37-4A52-BB78-8F29F227B64B}" dt="2025-04-10T14:52:09.086" v="4100" actId="208"/>
          <ac:picMkLst>
            <pc:docMk/>
            <pc:sldMk cId="0" sldId="286"/>
            <ac:picMk id="5" creationId="{5CDDAF79-CA17-3A66-796C-69A3FDA80BE9}"/>
          </ac:picMkLst>
        </pc:picChg>
      </pc:sldChg>
      <pc:sldChg chg="addSp delSp modSp mod">
        <pc:chgData name="Jonathan Williams" userId="d11ccfbe-64cd-46a0-a9a6-6e1a1c0ef34d" providerId="ADAL" clId="{A3AE2216-0B37-4A52-BB78-8F29F227B64B}" dt="2025-04-09T15:18:48.406" v="129" actId="1076"/>
        <pc:sldMkLst>
          <pc:docMk/>
          <pc:sldMk cId="0" sldId="287"/>
        </pc:sldMkLst>
        <pc:spChg chg="add mod">
          <ac:chgData name="Jonathan Williams" userId="d11ccfbe-64cd-46a0-a9a6-6e1a1c0ef34d" providerId="ADAL" clId="{A3AE2216-0B37-4A52-BB78-8F29F227B64B}" dt="2025-04-09T15:18:48.406" v="129" actId="1076"/>
          <ac:spMkLst>
            <pc:docMk/>
            <pc:sldMk cId="0" sldId="287"/>
            <ac:spMk id="4" creationId="{BC9E8D76-0448-EC7D-A460-5E9173DE19C5}"/>
          </ac:spMkLst>
        </pc:spChg>
        <pc:spChg chg="mod">
          <ac:chgData name="Jonathan Williams" userId="d11ccfbe-64cd-46a0-a9a6-6e1a1c0ef34d" providerId="ADAL" clId="{A3AE2216-0B37-4A52-BB78-8F29F227B64B}" dt="2025-04-09T15:17:55.643" v="101" actId="1035"/>
          <ac:spMkLst>
            <pc:docMk/>
            <pc:sldMk cId="0" sldId="287"/>
            <ac:spMk id="15365" creationId="{00000000-0000-0000-0000-000000000000}"/>
          </ac:spMkLst>
        </pc:spChg>
        <pc:picChg chg="add mod">
          <ac:chgData name="Jonathan Williams" userId="d11ccfbe-64cd-46a0-a9a6-6e1a1c0ef34d" providerId="ADAL" clId="{A3AE2216-0B37-4A52-BB78-8F29F227B64B}" dt="2025-04-09T15:17:44.159" v="80" actId="14100"/>
          <ac:picMkLst>
            <pc:docMk/>
            <pc:sldMk cId="0" sldId="287"/>
            <ac:picMk id="3" creationId="{34430926-6D37-5F8A-CA10-F69DB8A8C22D}"/>
          </ac:picMkLst>
        </pc:picChg>
      </pc:sldChg>
      <pc:sldChg chg="del">
        <pc:chgData name="Jonathan Williams" userId="d11ccfbe-64cd-46a0-a9a6-6e1a1c0ef34d" providerId="ADAL" clId="{A3AE2216-0B37-4A52-BB78-8F29F227B64B}" dt="2025-04-09T13:29:20.558" v="0" actId="47"/>
        <pc:sldMkLst>
          <pc:docMk/>
          <pc:sldMk cId="0" sldId="327"/>
        </pc:sldMkLst>
      </pc:sldChg>
      <pc:sldChg chg="del">
        <pc:chgData name="Jonathan Williams" userId="d11ccfbe-64cd-46a0-a9a6-6e1a1c0ef34d" providerId="ADAL" clId="{A3AE2216-0B37-4A52-BB78-8F29F227B64B}" dt="2025-04-09T13:29:20.558" v="0" actId="47"/>
        <pc:sldMkLst>
          <pc:docMk/>
          <pc:sldMk cId="0" sldId="331"/>
        </pc:sldMkLst>
      </pc:sldChg>
      <pc:sldChg chg="del">
        <pc:chgData name="Jonathan Williams" userId="d11ccfbe-64cd-46a0-a9a6-6e1a1c0ef34d" providerId="ADAL" clId="{A3AE2216-0B37-4A52-BB78-8F29F227B64B}" dt="2025-04-09T13:29:20.558" v="0" actId="47"/>
        <pc:sldMkLst>
          <pc:docMk/>
          <pc:sldMk cId="0" sldId="333"/>
        </pc:sldMkLst>
      </pc:sldChg>
      <pc:sldChg chg="del">
        <pc:chgData name="Jonathan Williams" userId="d11ccfbe-64cd-46a0-a9a6-6e1a1c0ef34d" providerId="ADAL" clId="{A3AE2216-0B37-4A52-BB78-8F29F227B64B}" dt="2025-04-09T13:29:20.558" v="0" actId="47"/>
        <pc:sldMkLst>
          <pc:docMk/>
          <pc:sldMk cId="0" sldId="334"/>
        </pc:sldMkLst>
      </pc:sldChg>
      <pc:sldChg chg="del">
        <pc:chgData name="Jonathan Williams" userId="d11ccfbe-64cd-46a0-a9a6-6e1a1c0ef34d" providerId="ADAL" clId="{A3AE2216-0B37-4A52-BB78-8F29F227B64B}" dt="2025-04-09T13:29:20.558" v="0" actId="47"/>
        <pc:sldMkLst>
          <pc:docMk/>
          <pc:sldMk cId="0" sldId="335"/>
        </pc:sldMkLst>
      </pc:sldChg>
      <pc:sldChg chg="del">
        <pc:chgData name="Jonathan Williams" userId="d11ccfbe-64cd-46a0-a9a6-6e1a1c0ef34d" providerId="ADAL" clId="{A3AE2216-0B37-4A52-BB78-8F29F227B64B}" dt="2025-04-09T13:29:20.558" v="0" actId="47"/>
        <pc:sldMkLst>
          <pc:docMk/>
          <pc:sldMk cId="0" sldId="337"/>
        </pc:sldMkLst>
      </pc:sldChg>
      <pc:sldChg chg="del">
        <pc:chgData name="Jonathan Williams" userId="d11ccfbe-64cd-46a0-a9a6-6e1a1c0ef34d" providerId="ADAL" clId="{A3AE2216-0B37-4A52-BB78-8F29F227B64B}" dt="2025-04-09T13:29:20.558" v="0" actId="47"/>
        <pc:sldMkLst>
          <pc:docMk/>
          <pc:sldMk cId="0" sldId="338"/>
        </pc:sldMkLst>
      </pc:sldChg>
      <pc:sldChg chg="del setBg">
        <pc:chgData name="Jonathan Williams" userId="d11ccfbe-64cd-46a0-a9a6-6e1a1c0ef34d" providerId="ADAL" clId="{A3AE2216-0B37-4A52-BB78-8F29F227B64B}" dt="2025-04-09T20:21:03.931" v="1422" actId="47"/>
        <pc:sldMkLst>
          <pc:docMk/>
          <pc:sldMk cId="0" sldId="339"/>
        </pc:sldMkLst>
      </pc:sldChg>
      <pc:sldChg chg="setBg">
        <pc:chgData name="Jonathan Williams" userId="d11ccfbe-64cd-46a0-a9a6-6e1a1c0ef34d" providerId="ADAL" clId="{A3AE2216-0B37-4A52-BB78-8F29F227B64B}" dt="2025-04-09T13:30:05.561" v="4"/>
        <pc:sldMkLst>
          <pc:docMk/>
          <pc:sldMk cId="0" sldId="340"/>
        </pc:sldMkLst>
      </pc:sldChg>
      <pc:sldChg chg="addSp delSp modSp add del mod">
        <pc:chgData name="Jonathan Williams" userId="d11ccfbe-64cd-46a0-a9a6-6e1a1c0ef34d" providerId="ADAL" clId="{A3AE2216-0B37-4A52-BB78-8F29F227B64B}" dt="2025-04-10T14:56:06.136" v="4207" actId="47"/>
        <pc:sldMkLst>
          <pc:docMk/>
          <pc:sldMk cId="2118135310" sldId="341"/>
        </pc:sldMkLst>
      </pc:sldChg>
      <pc:sldChg chg="del">
        <pc:chgData name="Jonathan Williams" userId="d11ccfbe-64cd-46a0-a9a6-6e1a1c0ef34d" providerId="ADAL" clId="{A3AE2216-0B37-4A52-BB78-8F29F227B64B}" dt="2025-04-09T13:29:20.558" v="0" actId="47"/>
        <pc:sldMkLst>
          <pc:docMk/>
          <pc:sldMk cId="0" sldId="342"/>
        </pc:sldMkLst>
      </pc:sldChg>
      <pc:sldChg chg="addSp delSp modSp add del mod">
        <pc:chgData name="Jonathan Williams" userId="d11ccfbe-64cd-46a0-a9a6-6e1a1c0ef34d" providerId="ADAL" clId="{A3AE2216-0B37-4A52-BB78-8F29F227B64B}" dt="2025-04-10T14:56:08.953" v="4208" actId="47"/>
        <pc:sldMkLst>
          <pc:docMk/>
          <pc:sldMk cId="1872203958" sldId="342"/>
        </pc:sldMkLst>
      </pc:sldChg>
      <pc:sldChg chg="del">
        <pc:chgData name="Jonathan Williams" userId="d11ccfbe-64cd-46a0-a9a6-6e1a1c0ef34d" providerId="ADAL" clId="{A3AE2216-0B37-4A52-BB78-8F29F227B64B}" dt="2025-04-09T13:29:20.558" v="0" actId="47"/>
        <pc:sldMkLst>
          <pc:docMk/>
          <pc:sldMk cId="0" sldId="343"/>
        </pc:sldMkLst>
      </pc:sldChg>
      <pc:sldChg chg="addSp delSp modSp add mod">
        <pc:chgData name="Jonathan Williams" userId="d11ccfbe-64cd-46a0-a9a6-6e1a1c0ef34d" providerId="ADAL" clId="{A3AE2216-0B37-4A52-BB78-8F29F227B64B}" dt="2025-04-10T13:53:07.661" v="3709" actId="20577"/>
        <pc:sldMkLst>
          <pc:docMk/>
          <pc:sldMk cId="1907456061" sldId="343"/>
        </pc:sldMkLst>
        <pc:spChg chg="add mod">
          <ac:chgData name="Jonathan Williams" userId="d11ccfbe-64cd-46a0-a9a6-6e1a1c0ef34d" providerId="ADAL" clId="{A3AE2216-0B37-4A52-BB78-8F29F227B64B}" dt="2025-04-10T13:20:28.491" v="3451" actId="1036"/>
          <ac:spMkLst>
            <pc:docMk/>
            <pc:sldMk cId="1907456061" sldId="343"/>
            <ac:spMk id="5" creationId="{8817CF47-EB37-F264-CABF-84A25C4EB7EB}"/>
          </ac:spMkLst>
        </pc:spChg>
        <pc:spChg chg="mod">
          <ac:chgData name="Jonathan Williams" userId="d11ccfbe-64cd-46a0-a9a6-6e1a1c0ef34d" providerId="ADAL" clId="{A3AE2216-0B37-4A52-BB78-8F29F227B64B}" dt="2025-04-10T13:53:07.661" v="3709" actId="20577"/>
          <ac:spMkLst>
            <pc:docMk/>
            <pc:sldMk cId="1907456061" sldId="343"/>
            <ac:spMk id="10243" creationId="{57C1032C-4F4A-9F2A-B96D-B89F2C1488CC}"/>
          </ac:spMkLst>
        </pc:spChg>
        <pc:picChg chg="add mod ord modCrop">
          <ac:chgData name="Jonathan Williams" userId="d11ccfbe-64cd-46a0-a9a6-6e1a1c0ef34d" providerId="ADAL" clId="{A3AE2216-0B37-4A52-BB78-8F29F227B64B}" dt="2025-04-09T17:56:53.970" v="969" actId="732"/>
          <ac:picMkLst>
            <pc:docMk/>
            <pc:sldMk cId="1907456061" sldId="343"/>
            <ac:picMk id="4" creationId="{ACE2EC07-1ADD-32B9-A1A7-2328378CD482}"/>
          </ac:picMkLst>
        </pc:picChg>
      </pc:sldChg>
      <pc:sldChg chg="addSp delSp modSp add mod">
        <pc:chgData name="Jonathan Williams" userId="d11ccfbe-64cd-46a0-a9a6-6e1a1c0ef34d" providerId="ADAL" clId="{A3AE2216-0B37-4A52-BB78-8F29F227B64B}" dt="2025-04-10T15:23:28.970" v="4242" actId="20577"/>
        <pc:sldMkLst>
          <pc:docMk/>
          <pc:sldMk cId="63728646" sldId="344"/>
        </pc:sldMkLst>
        <pc:spChg chg="add mod">
          <ac:chgData name="Jonathan Williams" userId="d11ccfbe-64cd-46a0-a9a6-6e1a1c0ef34d" providerId="ADAL" clId="{A3AE2216-0B37-4A52-BB78-8F29F227B64B}" dt="2025-04-10T13:55:55.308" v="3770" actId="1582"/>
          <ac:spMkLst>
            <pc:docMk/>
            <pc:sldMk cId="63728646" sldId="344"/>
            <ac:spMk id="6" creationId="{5B1767F0-E921-307F-DC2D-8F867DB9A21C}"/>
          </ac:spMkLst>
        </pc:spChg>
        <pc:spChg chg="mod">
          <ac:chgData name="Jonathan Williams" userId="d11ccfbe-64cd-46a0-a9a6-6e1a1c0ef34d" providerId="ADAL" clId="{A3AE2216-0B37-4A52-BB78-8F29F227B64B}" dt="2025-04-10T15:23:28.970" v="4242" actId="20577"/>
          <ac:spMkLst>
            <pc:docMk/>
            <pc:sldMk cId="63728646" sldId="344"/>
            <ac:spMk id="10243" creationId="{72261A82-1669-A2B9-A93A-B8B2683972B2}"/>
          </ac:spMkLst>
        </pc:spChg>
        <pc:picChg chg="add mod ord modCrop">
          <ac:chgData name="Jonathan Williams" userId="d11ccfbe-64cd-46a0-a9a6-6e1a1c0ef34d" providerId="ADAL" clId="{A3AE2216-0B37-4A52-BB78-8F29F227B64B}" dt="2025-04-09T17:58:34.613" v="1021" actId="208"/>
          <ac:picMkLst>
            <pc:docMk/>
            <pc:sldMk cId="63728646" sldId="344"/>
            <ac:picMk id="3" creationId="{6B07175B-6A7B-BE96-4D7E-B7ED65FA0E1F}"/>
          </ac:picMkLst>
        </pc:picChg>
      </pc:sldChg>
      <pc:sldChg chg="addSp delSp modSp add mod">
        <pc:chgData name="Jonathan Williams" userId="d11ccfbe-64cd-46a0-a9a6-6e1a1c0ef34d" providerId="ADAL" clId="{A3AE2216-0B37-4A52-BB78-8F29F227B64B}" dt="2025-04-10T16:00:28.691" v="4750" actId="20577"/>
        <pc:sldMkLst>
          <pc:docMk/>
          <pc:sldMk cId="3711351058" sldId="345"/>
        </pc:sldMkLst>
        <pc:spChg chg="add mod">
          <ac:chgData name="Jonathan Williams" userId="d11ccfbe-64cd-46a0-a9a6-6e1a1c0ef34d" providerId="ADAL" clId="{A3AE2216-0B37-4A52-BB78-8F29F227B64B}" dt="2025-04-10T14:55:04.920" v="4196" actId="1036"/>
          <ac:spMkLst>
            <pc:docMk/>
            <pc:sldMk cId="3711351058" sldId="345"/>
            <ac:spMk id="5" creationId="{3D1CF298-EC49-605A-AA97-7125F29B127A}"/>
          </ac:spMkLst>
        </pc:spChg>
        <pc:spChg chg="mod">
          <ac:chgData name="Jonathan Williams" userId="d11ccfbe-64cd-46a0-a9a6-6e1a1c0ef34d" providerId="ADAL" clId="{A3AE2216-0B37-4A52-BB78-8F29F227B64B}" dt="2025-04-10T16:00:28.691" v="4750" actId="20577"/>
          <ac:spMkLst>
            <pc:docMk/>
            <pc:sldMk cId="3711351058" sldId="345"/>
            <ac:spMk id="14339" creationId="{10250C6D-A3DC-30BB-2C8B-B6EF0A521B3C}"/>
          </ac:spMkLst>
        </pc:spChg>
        <pc:picChg chg="mod">
          <ac:chgData name="Jonathan Williams" userId="d11ccfbe-64cd-46a0-a9a6-6e1a1c0ef34d" providerId="ADAL" clId="{A3AE2216-0B37-4A52-BB78-8F29F227B64B}" dt="2025-04-09T20:20:01.280" v="1406" actId="14100"/>
          <ac:picMkLst>
            <pc:docMk/>
            <pc:sldMk cId="3711351058" sldId="345"/>
            <ac:picMk id="3" creationId="{7B8ABB94-37C2-ABE6-6441-9FD6B5C25AE9}"/>
          </ac:picMkLst>
        </pc:picChg>
        <pc:picChg chg="add mod modCrop">
          <ac:chgData name="Jonathan Williams" userId="d11ccfbe-64cd-46a0-a9a6-6e1a1c0ef34d" providerId="ADAL" clId="{A3AE2216-0B37-4A52-BB78-8F29F227B64B}" dt="2025-04-10T16:00:11.918" v="4709" actId="1035"/>
          <ac:picMkLst>
            <pc:docMk/>
            <pc:sldMk cId="3711351058" sldId="345"/>
            <ac:picMk id="4" creationId="{C4035752-BEA7-D150-023E-600E7CF287CF}"/>
          </ac:picMkLst>
        </pc:picChg>
      </pc:sldChg>
      <pc:sldChg chg="addSp delSp modSp add mod">
        <pc:chgData name="Jonathan Williams" userId="d11ccfbe-64cd-46a0-a9a6-6e1a1c0ef34d" providerId="ADAL" clId="{A3AE2216-0B37-4A52-BB78-8F29F227B64B}" dt="2025-04-16T19:44:15.784" v="5350" actId="14100"/>
        <pc:sldMkLst>
          <pc:docMk/>
          <pc:sldMk cId="1713452530" sldId="346"/>
        </pc:sldMkLst>
        <pc:spChg chg="mod">
          <ac:chgData name="Jonathan Williams" userId="d11ccfbe-64cd-46a0-a9a6-6e1a1c0ef34d" providerId="ADAL" clId="{A3AE2216-0B37-4A52-BB78-8F29F227B64B}" dt="2025-04-16T19:44:15.784" v="5350" actId="14100"/>
          <ac:spMkLst>
            <pc:docMk/>
            <pc:sldMk cId="1713452530" sldId="346"/>
            <ac:spMk id="14339" creationId="{28A5C2E1-0372-3572-4464-7CB210E102C9}"/>
          </ac:spMkLst>
        </pc:spChg>
        <pc:picChg chg="add mod modCrop">
          <ac:chgData name="Jonathan Williams" userId="d11ccfbe-64cd-46a0-a9a6-6e1a1c0ef34d" providerId="ADAL" clId="{A3AE2216-0B37-4A52-BB78-8F29F227B64B}" dt="2025-04-16T18:57:50.588" v="4805" actId="1035"/>
          <ac:picMkLst>
            <pc:docMk/>
            <pc:sldMk cId="1713452530" sldId="346"/>
            <ac:picMk id="3" creationId="{FA73A7BD-296C-DC9C-C3C5-06C736211931}"/>
          </ac:picMkLst>
        </pc:picChg>
      </pc:sldChg>
      <pc:sldChg chg="addSp delSp modSp add mod">
        <pc:chgData name="Jonathan Williams" userId="d11ccfbe-64cd-46a0-a9a6-6e1a1c0ef34d" providerId="ADAL" clId="{A3AE2216-0B37-4A52-BB78-8F29F227B64B}" dt="2025-04-16T19:38:28.052" v="5329" actId="1035"/>
        <pc:sldMkLst>
          <pc:docMk/>
          <pc:sldMk cId="613500813" sldId="347"/>
        </pc:sldMkLst>
        <pc:spChg chg="mod">
          <ac:chgData name="Jonathan Williams" userId="d11ccfbe-64cd-46a0-a9a6-6e1a1c0ef34d" providerId="ADAL" clId="{A3AE2216-0B37-4A52-BB78-8F29F227B64B}" dt="2025-04-16T19:24:47.558" v="5019" actId="1036"/>
          <ac:spMkLst>
            <pc:docMk/>
            <pc:sldMk cId="613500813" sldId="347"/>
            <ac:spMk id="6" creationId="{221784CA-67EF-FB64-D3FE-192CC22B7560}"/>
          </ac:spMkLst>
        </pc:spChg>
        <pc:spChg chg="mod">
          <ac:chgData name="Jonathan Williams" userId="d11ccfbe-64cd-46a0-a9a6-6e1a1c0ef34d" providerId="ADAL" clId="{A3AE2216-0B37-4A52-BB78-8F29F227B64B}" dt="2025-04-16T19:38:28.052" v="5329" actId="1035"/>
          <ac:spMkLst>
            <pc:docMk/>
            <pc:sldMk cId="613500813" sldId="347"/>
            <ac:spMk id="14339" creationId="{30CD1662-3625-8508-95A7-35C77F876C27}"/>
          </ac:spMkLst>
        </pc:spChg>
        <pc:picChg chg="add mod ord modCrop">
          <ac:chgData name="Jonathan Williams" userId="d11ccfbe-64cd-46a0-a9a6-6e1a1c0ef34d" providerId="ADAL" clId="{A3AE2216-0B37-4A52-BB78-8F29F227B64B}" dt="2025-04-16T19:24:23.717" v="5014" actId="208"/>
          <ac:picMkLst>
            <pc:docMk/>
            <pc:sldMk cId="613500813" sldId="347"/>
            <ac:picMk id="4" creationId="{7276681E-A92D-5FCE-F193-79C02ACD23A4}"/>
          </ac:picMkLst>
        </pc:picChg>
      </pc:sldChg>
      <pc:sldMasterChg chg="setBg modSldLayout">
        <pc:chgData name="Jonathan Williams" userId="d11ccfbe-64cd-46a0-a9a6-6e1a1c0ef34d" providerId="ADAL" clId="{A3AE2216-0B37-4A52-BB78-8F29F227B64B}" dt="2025-04-09T13:30:05.561" v="4"/>
        <pc:sldMasterMkLst>
          <pc:docMk/>
          <pc:sldMasterMk cId="0" sldId="2147483832"/>
        </pc:sldMasterMkLst>
        <pc:sldLayoutChg chg="setBg">
          <pc:chgData name="Jonathan Williams" userId="d11ccfbe-64cd-46a0-a9a6-6e1a1c0ef34d" providerId="ADAL" clId="{A3AE2216-0B37-4A52-BB78-8F29F227B64B}" dt="2025-04-09T13:30:05.561" v="4"/>
          <pc:sldLayoutMkLst>
            <pc:docMk/>
            <pc:sldMasterMk cId="0" sldId="2147483832"/>
            <pc:sldLayoutMk cId="3349651049" sldId="2147484339"/>
          </pc:sldLayoutMkLst>
        </pc:sldLayoutChg>
        <pc:sldLayoutChg chg="setBg">
          <pc:chgData name="Jonathan Williams" userId="d11ccfbe-64cd-46a0-a9a6-6e1a1c0ef34d" providerId="ADAL" clId="{A3AE2216-0B37-4A52-BB78-8F29F227B64B}" dt="2025-04-09T13:30:05.561" v="4"/>
          <pc:sldLayoutMkLst>
            <pc:docMk/>
            <pc:sldMasterMk cId="0" sldId="2147483832"/>
            <pc:sldLayoutMk cId="1139728955" sldId="2147484340"/>
          </pc:sldLayoutMkLst>
        </pc:sldLayoutChg>
        <pc:sldLayoutChg chg="setBg">
          <pc:chgData name="Jonathan Williams" userId="d11ccfbe-64cd-46a0-a9a6-6e1a1c0ef34d" providerId="ADAL" clId="{A3AE2216-0B37-4A52-BB78-8F29F227B64B}" dt="2025-04-09T13:30:05.561" v="4"/>
          <pc:sldLayoutMkLst>
            <pc:docMk/>
            <pc:sldMasterMk cId="0" sldId="2147483832"/>
            <pc:sldLayoutMk cId="1830143404" sldId="2147484341"/>
          </pc:sldLayoutMkLst>
        </pc:sldLayoutChg>
        <pc:sldLayoutChg chg="setBg">
          <pc:chgData name="Jonathan Williams" userId="d11ccfbe-64cd-46a0-a9a6-6e1a1c0ef34d" providerId="ADAL" clId="{A3AE2216-0B37-4A52-BB78-8F29F227B64B}" dt="2025-04-09T13:30:05.561" v="4"/>
          <pc:sldLayoutMkLst>
            <pc:docMk/>
            <pc:sldMasterMk cId="0" sldId="2147483832"/>
            <pc:sldLayoutMk cId="2463611817" sldId="2147484342"/>
          </pc:sldLayoutMkLst>
        </pc:sldLayoutChg>
        <pc:sldLayoutChg chg="setBg">
          <pc:chgData name="Jonathan Williams" userId="d11ccfbe-64cd-46a0-a9a6-6e1a1c0ef34d" providerId="ADAL" clId="{A3AE2216-0B37-4A52-BB78-8F29F227B64B}" dt="2025-04-09T13:30:05.561" v="4"/>
          <pc:sldLayoutMkLst>
            <pc:docMk/>
            <pc:sldMasterMk cId="0" sldId="2147483832"/>
            <pc:sldLayoutMk cId="3850306735" sldId="2147484343"/>
          </pc:sldLayoutMkLst>
        </pc:sldLayoutChg>
        <pc:sldLayoutChg chg="setBg">
          <pc:chgData name="Jonathan Williams" userId="d11ccfbe-64cd-46a0-a9a6-6e1a1c0ef34d" providerId="ADAL" clId="{A3AE2216-0B37-4A52-BB78-8F29F227B64B}" dt="2025-04-09T13:30:05.561" v="4"/>
          <pc:sldLayoutMkLst>
            <pc:docMk/>
            <pc:sldMasterMk cId="0" sldId="2147483832"/>
            <pc:sldLayoutMk cId="2614190882" sldId="2147484344"/>
          </pc:sldLayoutMkLst>
        </pc:sldLayoutChg>
        <pc:sldLayoutChg chg="setBg">
          <pc:chgData name="Jonathan Williams" userId="d11ccfbe-64cd-46a0-a9a6-6e1a1c0ef34d" providerId="ADAL" clId="{A3AE2216-0B37-4A52-BB78-8F29F227B64B}" dt="2025-04-09T13:30:05.561" v="4"/>
          <pc:sldLayoutMkLst>
            <pc:docMk/>
            <pc:sldMasterMk cId="0" sldId="2147483832"/>
            <pc:sldLayoutMk cId="674211227" sldId="2147484345"/>
          </pc:sldLayoutMkLst>
        </pc:sldLayoutChg>
        <pc:sldLayoutChg chg="setBg">
          <pc:chgData name="Jonathan Williams" userId="d11ccfbe-64cd-46a0-a9a6-6e1a1c0ef34d" providerId="ADAL" clId="{A3AE2216-0B37-4A52-BB78-8F29F227B64B}" dt="2025-04-09T13:30:05.561" v="4"/>
          <pc:sldLayoutMkLst>
            <pc:docMk/>
            <pc:sldMasterMk cId="0" sldId="2147483832"/>
            <pc:sldLayoutMk cId="3476419202" sldId="2147484346"/>
          </pc:sldLayoutMkLst>
        </pc:sldLayoutChg>
        <pc:sldLayoutChg chg="setBg">
          <pc:chgData name="Jonathan Williams" userId="d11ccfbe-64cd-46a0-a9a6-6e1a1c0ef34d" providerId="ADAL" clId="{A3AE2216-0B37-4A52-BB78-8F29F227B64B}" dt="2025-04-09T13:30:05.561" v="4"/>
          <pc:sldLayoutMkLst>
            <pc:docMk/>
            <pc:sldMasterMk cId="0" sldId="2147483832"/>
            <pc:sldLayoutMk cId="592977036" sldId="2147484347"/>
          </pc:sldLayoutMkLst>
        </pc:sldLayoutChg>
        <pc:sldLayoutChg chg="setBg">
          <pc:chgData name="Jonathan Williams" userId="d11ccfbe-64cd-46a0-a9a6-6e1a1c0ef34d" providerId="ADAL" clId="{A3AE2216-0B37-4A52-BB78-8F29F227B64B}" dt="2025-04-09T13:30:05.561" v="4"/>
          <pc:sldLayoutMkLst>
            <pc:docMk/>
            <pc:sldMasterMk cId="0" sldId="2147483832"/>
            <pc:sldLayoutMk cId="694829184" sldId="2147484348"/>
          </pc:sldLayoutMkLst>
        </pc:sldLayoutChg>
        <pc:sldLayoutChg chg="setBg">
          <pc:chgData name="Jonathan Williams" userId="d11ccfbe-64cd-46a0-a9a6-6e1a1c0ef34d" providerId="ADAL" clId="{A3AE2216-0B37-4A52-BB78-8F29F227B64B}" dt="2025-04-09T13:30:05.561" v="4"/>
          <pc:sldLayoutMkLst>
            <pc:docMk/>
            <pc:sldMasterMk cId="0" sldId="2147483832"/>
            <pc:sldLayoutMk cId="3705792517" sldId="214748434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348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SzTx/>
              <a:buFontTx/>
              <a:buNone/>
              <a:defRPr sz="1200">
                <a:latin typeface="Arial" charset="0"/>
              </a:defRPr>
            </a:lvl1pPr>
          </a:lstStyle>
          <a:p>
            <a:pPr>
              <a:defRPr/>
            </a:pPr>
            <a:endParaRPr lang="en-US"/>
          </a:p>
        </p:txBody>
      </p:sp>
      <p:sp>
        <p:nvSpPr>
          <p:cNvPr id="348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SzTx/>
              <a:buFontTx/>
              <a:buNone/>
              <a:defRPr sz="1200"/>
            </a:lvl1pPr>
          </a:lstStyle>
          <a:p>
            <a:pPr>
              <a:defRPr/>
            </a:pPr>
            <a:fld id="{C5F9B246-C22F-44D5-8123-8CB0E5FA1B88}" type="slidenum">
              <a:rPr lang="en-US" altLang="en-US"/>
              <a:pPr>
                <a:defRPr/>
              </a:pPr>
              <a:t>‹#›</a:t>
            </a:fld>
            <a:endParaRPr lang="en-US" altLang="en-US"/>
          </a:p>
        </p:txBody>
      </p:sp>
    </p:spTree>
    <p:extLst>
      <p:ext uri="{BB962C8B-B14F-4D97-AF65-F5344CB8AC3E}">
        <p14:creationId xmlns:p14="http://schemas.microsoft.com/office/powerpoint/2010/main" val="4058247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SzTx/>
              <a:buFontTx/>
              <a:buNone/>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SzTx/>
              <a:buFontTx/>
              <a:buNone/>
              <a:defRPr sz="1200"/>
            </a:lvl1pPr>
          </a:lstStyle>
          <a:p>
            <a:pPr>
              <a:defRPr/>
            </a:pPr>
            <a:fld id="{D50E7099-415D-4495-AF8C-5C4F2043B551}" type="slidenum">
              <a:rPr lang="en-US" altLang="en-US"/>
              <a:pPr>
                <a:defRPr/>
              </a:pPr>
              <a:t>‹#›</a:t>
            </a:fld>
            <a:endParaRPr lang="en-US" altLang="en-US"/>
          </a:p>
        </p:txBody>
      </p:sp>
    </p:spTree>
    <p:extLst>
      <p:ext uri="{BB962C8B-B14F-4D97-AF65-F5344CB8AC3E}">
        <p14:creationId xmlns:p14="http://schemas.microsoft.com/office/powerpoint/2010/main" val="31811798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89E9A7B-CC9F-44B3-AB3F-EAE6EE6F30E9}" type="slidenum">
              <a:rPr lang="en-US" altLang="en-US" smtClean="0"/>
              <a:pPr>
                <a:spcBef>
                  <a:spcPct val="0"/>
                </a:spcBef>
              </a:pPr>
              <a:t>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816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9EAC2-1C74-DD04-2E9F-27C480ED25C0}"/>
            </a:ext>
          </a:extLst>
        </p:cNvPr>
        <p:cNvGrpSpPr/>
        <p:nvPr/>
      </p:nvGrpSpPr>
      <p:grpSpPr>
        <a:xfrm>
          <a:off x="0" y="0"/>
          <a:ext cx="0" cy="0"/>
          <a:chOff x="0" y="0"/>
          <a:chExt cx="0" cy="0"/>
        </a:xfrm>
      </p:grpSpPr>
      <p:sp>
        <p:nvSpPr>
          <p:cNvPr id="25602" name="Rectangle 7">
            <a:extLst>
              <a:ext uri="{FF2B5EF4-FFF2-40B4-BE49-F238E27FC236}">
                <a16:creationId xmlns:a16="http://schemas.microsoft.com/office/drawing/2014/main" id="{3E9D0CFF-4765-3C24-3962-30A06D56CC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a:solidFill>
                  <a:schemeClr val="tx1"/>
                </a:solidFill>
                <a:latin typeface="Arial" panose="020B0604020202020204" pitchFamily="34" charset="0"/>
              </a:defRPr>
            </a:lvl1pPr>
            <a:lvl2pPr marL="742950" indent="-285750" defTabSz="931863" eaLnBrk="0" hangingPunct="0">
              <a:defRPr sz="2600">
                <a:solidFill>
                  <a:schemeClr val="tx1"/>
                </a:solidFill>
                <a:latin typeface="Arial" panose="020B0604020202020204" pitchFamily="34" charset="0"/>
              </a:defRPr>
            </a:lvl2pPr>
            <a:lvl3pPr marL="1143000" indent="-228600" defTabSz="931863" eaLnBrk="0" hangingPunct="0">
              <a:defRPr sz="2600">
                <a:solidFill>
                  <a:schemeClr val="tx1"/>
                </a:solidFill>
                <a:latin typeface="Arial" panose="020B0604020202020204" pitchFamily="34" charset="0"/>
              </a:defRPr>
            </a:lvl3pPr>
            <a:lvl4pPr marL="1600200" indent="-228600" defTabSz="931863" eaLnBrk="0" hangingPunct="0">
              <a:defRPr sz="2600">
                <a:solidFill>
                  <a:schemeClr val="tx1"/>
                </a:solidFill>
                <a:latin typeface="Arial" panose="020B0604020202020204" pitchFamily="34" charset="0"/>
              </a:defRPr>
            </a:lvl4pPr>
            <a:lvl5pPr marL="2057400" indent="-228600" defTabSz="931863" eaLnBrk="0" hangingPunct="0">
              <a:defRPr sz="2600">
                <a:solidFill>
                  <a:schemeClr val="tx1"/>
                </a:solidFill>
                <a:latin typeface="Arial" panose="020B0604020202020204" pitchFamily="34" charset="0"/>
              </a:defRPr>
            </a:lvl5pPr>
            <a:lvl6pPr marL="25146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fld id="{12CCD05F-DFD0-464F-A680-4B9C3AE9BF03}" type="slidenum">
              <a:rPr lang="en-US" altLang="en-US" sz="1200"/>
              <a:pPr eaLnBrk="1" hangingPunct="1"/>
              <a:t>10</a:t>
            </a:fld>
            <a:endParaRPr lang="en-US" altLang="en-US" sz="1200"/>
          </a:p>
        </p:txBody>
      </p:sp>
      <p:sp>
        <p:nvSpPr>
          <p:cNvPr id="25603" name="Rectangle 2">
            <a:extLst>
              <a:ext uri="{FF2B5EF4-FFF2-40B4-BE49-F238E27FC236}">
                <a16:creationId xmlns:a16="http://schemas.microsoft.com/office/drawing/2014/main" id="{4C4CC715-23AA-B7C6-1B58-F56064278B5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6E7862DD-6621-888A-4DDD-02BFDC656F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572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E863FE56-9827-69BD-636E-6809DB9D7B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a:solidFill>
                  <a:schemeClr val="tx1"/>
                </a:solidFill>
                <a:latin typeface="Arial" panose="020B0604020202020204" pitchFamily="34" charset="0"/>
              </a:defRPr>
            </a:lvl1pPr>
            <a:lvl2pPr marL="742950" indent="-285750" defTabSz="931863" eaLnBrk="0" hangingPunct="0">
              <a:defRPr sz="2600">
                <a:solidFill>
                  <a:schemeClr val="tx1"/>
                </a:solidFill>
                <a:latin typeface="Arial" panose="020B0604020202020204" pitchFamily="34" charset="0"/>
              </a:defRPr>
            </a:lvl2pPr>
            <a:lvl3pPr marL="1143000" indent="-228600" defTabSz="931863" eaLnBrk="0" hangingPunct="0">
              <a:defRPr sz="2600">
                <a:solidFill>
                  <a:schemeClr val="tx1"/>
                </a:solidFill>
                <a:latin typeface="Arial" panose="020B0604020202020204" pitchFamily="34" charset="0"/>
              </a:defRPr>
            </a:lvl3pPr>
            <a:lvl4pPr marL="1600200" indent="-228600" defTabSz="931863" eaLnBrk="0" hangingPunct="0">
              <a:defRPr sz="2600">
                <a:solidFill>
                  <a:schemeClr val="tx1"/>
                </a:solidFill>
                <a:latin typeface="Arial" panose="020B0604020202020204" pitchFamily="34" charset="0"/>
              </a:defRPr>
            </a:lvl4pPr>
            <a:lvl5pPr marL="2057400" indent="-228600" defTabSz="931863" eaLnBrk="0" hangingPunct="0">
              <a:defRPr sz="2600">
                <a:solidFill>
                  <a:schemeClr val="tx1"/>
                </a:solidFill>
                <a:latin typeface="Arial" panose="020B0604020202020204" pitchFamily="34" charset="0"/>
              </a:defRPr>
            </a:lvl5pPr>
            <a:lvl6pPr marL="25146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fld id="{F747AC1C-F850-4F7E-A4A0-29C528CC61F9}" type="slidenum">
              <a:rPr lang="en-US" altLang="en-US" sz="1200"/>
              <a:pPr eaLnBrk="1" hangingPunct="1"/>
              <a:t>11</a:t>
            </a:fld>
            <a:endParaRPr lang="en-US" altLang="en-US" sz="1200"/>
          </a:p>
        </p:txBody>
      </p:sp>
      <p:sp>
        <p:nvSpPr>
          <p:cNvPr id="26627" name="Rectangle 2">
            <a:extLst>
              <a:ext uri="{FF2B5EF4-FFF2-40B4-BE49-F238E27FC236}">
                <a16:creationId xmlns:a16="http://schemas.microsoft.com/office/drawing/2014/main" id="{557D064C-3AED-745C-8C50-63FD78B6BA60}"/>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6538A5F6-3A01-66DC-9851-C6D3E3CF28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A3B2BAB-9D00-A9E0-2F1E-D5264465DD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a:solidFill>
                  <a:schemeClr val="tx1"/>
                </a:solidFill>
                <a:latin typeface="Arial" panose="020B0604020202020204" pitchFamily="34" charset="0"/>
              </a:defRPr>
            </a:lvl1pPr>
            <a:lvl2pPr marL="742950" indent="-285750" defTabSz="931863" eaLnBrk="0" hangingPunct="0">
              <a:defRPr sz="2600">
                <a:solidFill>
                  <a:schemeClr val="tx1"/>
                </a:solidFill>
                <a:latin typeface="Arial" panose="020B0604020202020204" pitchFamily="34" charset="0"/>
              </a:defRPr>
            </a:lvl2pPr>
            <a:lvl3pPr marL="1143000" indent="-228600" defTabSz="931863" eaLnBrk="0" hangingPunct="0">
              <a:defRPr sz="2600">
                <a:solidFill>
                  <a:schemeClr val="tx1"/>
                </a:solidFill>
                <a:latin typeface="Arial" panose="020B0604020202020204" pitchFamily="34" charset="0"/>
              </a:defRPr>
            </a:lvl3pPr>
            <a:lvl4pPr marL="1600200" indent="-228600" defTabSz="931863" eaLnBrk="0" hangingPunct="0">
              <a:defRPr sz="2600">
                <a:solidFill>
                  <a:schemeClr val="tx1"/>
                </a:solidFill>
                <a:latin typeface="Arial" panose="020B0604020202020204" pitchFamily="34" charset="0"/>
              </a:defRPr>
            </a:lvl4pPr>
            <a:lvl5pPr marL="2057400" indent="-228600" defTabSz="931863" eaLnBrk="0" hangingPunct="0">
              <a:defRPr sz="2600">
                <a:solidFill>
                  <a:schemeClr val="tx1"/>
                </a:solidFill>
                <a:latin typeface="Arial" panose="020B0604020202020204" pitchFamily="34" charset="0"/>
              </a:defRPr>
            </a:lvl5pPr>
            <a:lvl6pPr marL="25146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fld id="{AA19C553-622B-4C61-B165-7F6F3353AE2D}" type="slidenum">
              <a:rPr lang="en-US" altLang="en-US" sz="1200"/>
              <a:pPr eaLnBrk="1" hangingPunct="1"/>
              <a:t>2</a:t>
            </a:fld>
            <a:endParaRPr lang="en-US" altLang="en-US" sz="1200"/>
          </a:p>
        </p:txBody>
      </p:sp>
      <p:sp>
        <p:nvSpPr>
          <p:cNvPr id="19459" name="Rectangle 2">
            <a:extLst>
              <a:ext uri="{FF2B5EF4-FFF2-40B4-BE49-F238E27FC236}">
                <a16:creationId xmlns:a16="http://schemas.microsoft.com/office/drawing/2014/main" id="{DF7D499C-0079-D518-0A9E-F932460FAC00}"/>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8AF3E1A6-1858-5713-3E5B-DA0828B299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CF0A80C-FF67-B2E2-50EB-4C88CE29E3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a:solidFill>
                  <a:schemeClr val="tx1"/>
                </a:solidFill>
                <a:latin typeface="Arial" panose="020B0604020202020204" pitchFamily="34" charset="0"/>
              </a:defRPr>
            </a:lvl1pPr>
            <a:lvl2pPr marL="742950" indent="-285750" defTabSz="931863" eaLnBrk="0" hangingPunct="0">
              <a:defRPr sz="2600">
                <a:solidFill>
                  <a:schemeClr val="tx1"/>
                </a:solidFill>
                <a:latin typeface="Arial" panose="020B0604020202020204" pitchFamily="34" charset="0"/>
              </a:defRPr>
            </a:lvl2pPr>
            <a:lvl3pPr marL="1143000" indent="-228600" defTabSz="931863" eaLnBrk="0" hangingPunct="0">
              <a:defRPr sz="2600">
                <a:solidFill>
                  <a:schemeClr val="tx1"/>
                </a:solidFill>
                <a:latin typeface="Arial" panose="020B0604020202020204" pitchFamily="34" charset="0"/>
              </a:defRPr>
            </a:lvl3pPr>
            <a:lvl4pPr marL="1600200" indent="-228600" defTabSz="931863" eaLnBrk="0" hangingPunct="0">
              <a:defRPr sz="2600">
                <a:solidFill>
                  <a:schemeClr val="tx1"/>
                </a:solidFill>
                <a:latin typeface="Arial" panose="020B0604020202020204" pitchFamily="34" charset="0"/>
              </a:defRPr>
            </a:lvl4pPr>
            <a:lvl5pPr marL="2057400" indent="-228600" defTabSz="931863" eaLnBrk="0" hangingPunct="0">
              <a:defRPr sz="2600">
                <a:solidFill>
                  <a:schemeClr val="tx1"/>
                </a:solidFill>
                <a:latin typeface="Arial" panose="020B0604020202020204" pitchFamily="34" charset="0"/>
              </a:defRPr>
            </a:lvl5pPr>
            <a:lvl6pPr marL="25146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fld id="{B80FE39B-0A4B-419A-86DC-A6D5794759F2}" type="slidenum">
              <a:rPr lang="en-US" altLang="en-US" sz="1200"/>
              <a:pPr eaLnBrk="1" hangingPunct="1"/>
              <a:t>3</a:t>
            </a:fld>
            <a:endParaRPr lang="en-US" altLang="en-US" sz="1200"/>
          </a:p>
        </p:txBody>
      </p:sp>
      <p:sp>
        <p:nvSpPr>
          <p:cNvPr id="20483" name="Rectangle 2">
            <a:extLst>
              <a:ext uri="{FF2B5EF4-FFF2-40B4-BE49-F238E27FC236}">
                <a16:creationId xmlns:a16="http://schemas.microsoft.com/office/drawing/2014/main" id="{C6E6F553-AF4A-DFD7-0B77-F2C17485D656}"/>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B0981795-CB20-169D-7721-A9512C6B48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83076CD-7508-7590-C0C8-6BB6CA27DD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a:solidFill>
                  <a:schemeClr val="tx1"/>
                </a:solidFill>
                <a:latin typeface="Arial" panose="020B0604020202020204" pitchFamily="34" charset="0"/>
              </a:defRPr>
            </a:lvl1pPr>
            <a:lvl2pPr marL="742950" indent="-285750" defTabSz="931863" eaLnBrk="0" hangingPunct="0">
              <a:defRPr sz="2600">
                <a:solidFill>
                  <a:schemeClr val="tx1"/>
                </a:solidFill>
                <a:latin typeface="Arial" panose="020B0604020202020204" pitchFamily="34" charset="0"/>
              </a:defRPr>
            </a:lvl2pPr>
            <a:lvl3pPr marL="1143000" indent="-228600" defTabSz="931863" eaLnBrk="0" hangingPunct="0">
              <a:defRPr sz="2600">
                <a:solidFill>
                  <a:schemeClr val="tx1"/>
                </a:solidFill>
                <a:latin typeface="Arial" panose="020B0604020202020204" pitchFamily="34" charset="0"/>
              </a:defRPr>
            </a:lvl3pPr>
            <a:lvl4pPr marL="1600200" indent="-228600" defTabSz="931863" eaLnBrk="0" hangingPunct="0">
              <a:defRPr sz="2600">
                <a:solidFill>
                  <a:schemeClr val="tx1"/>
                </a:solidFill>
                <a:latin typeface="Arial" panose="020B0604020202020204" pitchFamily="34" charset="0"/>
              </a:defRPr>
            </a:lvl4pPr>
            <a:lvl5pPr marL="2057400" indent="-228600" defTabSz="931863" eaLnBrk="0" hangingPunct="0">
              <a:defRPr sz="2600">
                <a:solidFill>
                  <a:schemeClr val="tx1"/>
                </a:solidFill>
                <a:latin typeface="Arial" panose="020B0604020202020204" pitchFamily="34" charset="0"/>
              </a:defRPr>
            </a:lvl5pPr>
            <a:lvl6pPr marL="25146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fld id="{D1AFBB19-86AD-4FCE-9708-48B3A4DD4B75}" type="slidenum">
              <a:rPr lang="en-US" altLang="en-US" sz="1200"/>
              <a:pPr eaLnBrk="1" hangingPunct="1"/>
              <a:t>4</a:t>
            </a:fld>
            <a:endParaRPr lang="en-US" altLang="en-US" sz="1200"/>
          </a:p>
        </p:txBody>
      </p:sp>
      <p:sp>
        <p:nvSpPr>
          <p:cNvPr id="21507" name="Rectangle 2">
            <a:extLst>
              <a:ext uri="{FF2B5EF4-FFF2-40B4-BE49-F238E27FC236}">
                <a16:creationId xmlns:a16="http://schemas.microsoft.com/office/drawing/2014/main" id="{C18FB243-32C3-320B-56D7-609224D0E2E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00DB10B3-781D-A133-76B0-EFD27E29D2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74E979CB-62D0-178D-73AD-FE196F50AF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a:solidFill>
                  <a:schemeClr val="tx1"/>
                </a:solidFill>
                <a:latin typeface="Arial" panose="020B0604020202020204" pitchFamily="34" charset="0"/>
              </a:defRPr>
            </a:lvl1pPr>
            <a:lvl2pPr marL="742950" indent="-285750" defTabSz="931863" eaLnBrk="0" hangingPunct="0">
              <a:defRPr sz="2600">
                <a:solidFill>
                  <a:schemeClr val="tx1"/>
                </a:solidFill>
                <a:latin typeface="Arial" panose="020B0604020202020204" pitchFamily="34" charset="0"/>
              </a:defRPr>
            </a:lvl2pPr>
            <a:lvl3pPr marL="1143000" indent="-228600" defTabSz="931863" eaLnBrk="0" hangingPunct="0">
              <a:defRPr sz="2600">
                <a:solidFill>
                  <a:schemeClr val="tx1"/>
                </a:solidFill>
                <a:latin typeface="Arial" panose="020B0604020202020204" pitchFamily="34" charset="0"/>
              </a:defRPr>
            </a:lvl3pPr>
            <a:lvl4pPr marL="1600200" indent="-228600" defTabSz="931863" eaLnBrk="0" hangingPunct="0">
              <a:defRPr sz="2600">
                <a:solidFill>
                  <a:schemeClr val="tx1"/>
                </a:solidFill>
                <a:latin typeface="Arial" panose="020B0604020202020204" pitchFamily="34" charset="0"/>
              </a:defRPr>
            </a:lvl4pPr>
            <a:lvl5pPr marL="2057400" indent="-228600" defTabSz="931863" eaLnBrk="0" hangingPunct="0">
              <a:defRPr sz="2600">
                <a:solidFill>
                  <a:schemeClr val="tx1"/>
                </a:solidFill>
                <a:latin typeface="Arial" panose="020B0604020202020204" pitchFamily="34" charset="0"/>
              </a:defRPr>
            </a:lvl5pPr>
            <a:lvl6pPr marL="25146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fld id="{7B8EB53B-5524-446F-B3EE-74088E8D82B4}" type="slidenum">
              <a:rPr lang="en-US" altLang="en-US" sz="1200"/>
              <a:pPr eaLnBrk="1" hangingPunct="1"/>
              <a:t>5</a:t>
            </a:fld>
            <a:endParaRPr lang="en-US" altLang="en-US" sz="1200"/>
          </a:p>
        </p:txBody>
      </p:sp>
      <p:sp>
        <p:nvSpPr>
          <p:cNvPr id="22531" name="Rectangle 2">
            <a:extLst>
              <a:ext uri="{FF2B5EF4-FFF2-40B4-BE49-F238E27FC236}">
                <a16:creationId xmlns:a16="http://schemas.microsoft.com/office/drawing/2014/main" id="{CFE0B778-B46D-45ED-08BF-060074A5150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FBBAC03-49BF-61ED-7A0A-4D7082A864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ED507766-9AC9-E1E9-E1C3-D0D6FD0096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a:solidFill>
                  <a:schemeClr val="tx1"/>
                </a:solidFill>
                <a:latin typeface="Arial" panose="020B0604020202020204" pitchFamily="34" charset="0"/>
              </a:defRPr>
            </a:lvl1pPr>
            <a:lvl2pPr marL="742950" indent="-285750" defTabSz="931863" eaLnBrk="0" hangingPunct="0">
              <a:defRPr sz="2600">
                <a:solidFill>
                  <a:schemeClr val="tx1"/>
                </a:solidFill>
                <a:latin typeface="Arial" panose="020B0604020202020204" pitchFamily="34" charset="0"/>
              </a:defRPr>
            </a:lvl2pPr>
            <a:lvl3pPr marL="1143000" indent="-228600" defTabSz="931863" eaLnBrk="0" hangingPunct="0">
              <a:defRPr sz="2600">
                <a:solidFill>
                  <a:schemeClr val="tx1"/>
                </a:solidFill>
                <a:latin typeface="Arial" panose="020B0604020202020204" pitchFamily="34" charset="0"/>
              </a:defRPr>
            </a:lvl3pPr>
            <a:lvl4pPr marL="1600200" indent="-228600" defTabSz="931863" eaLnBrk="0" hangingPunct="0">
              <a:defRPr sz="2600">
                <a:solidFill>
                  <a:schemeClr val="tx1"/>
                </a:solidFill>
                <a:latin typeface="Arial" panose="020B0604020202020204" pitchFamily="34" charset="0"/>
              </a:defRPr>
            </a:lvl4pPr>
            <a:lvl5pPr marL="2057400" indent="-228600" defTabSz="931863" eaLnBrk="0" hangingPunct="0">
              <a:defRPr sz="2600">
                <a:solidFill>
                  <a:schemeClr val="tx1"/>
                </a:solidFill>
                <a:latin typeface="Arial" panose="020B0604020202020204" pitchFamily="34" charset="0"/>
              </a:defRPr>
            </a:lvl5pPr>
            <a:lvl6pPr marL="25146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fld id="{77B872D0-460F-44B0-A005-3EEBA5B6FF09}" type="slidenum">
              <a:rPr lang="en-US" altLang="en-US" sz="1200"/>
              <a:pPr eaLnBrk="1" hangingPunct="1"/>
              <a:t>6</a:t>
            </a:fld>
            <a:endParaRPr lang="en-US" altLang="en-US" sz="1200"/>
          </a:p>
        </p:txBody>
      </p:sp>
      <p:sp>
        <p:nvSpPr>
          <p:cNvPr id="23555" name="Rectangle 2">
            <a:extLst>
              <a:ext uri="{FF2B5EF4-FFF2-40B4-BE49-F238E27FC236}">
                <a16:creationId xmlns:a16="http://schemas.microsoft.com/office/drawing/2014/main" id="{8C30248C-2C5D-3389-2173-CF733532CBDF}"/>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226D0A0-F1A5-1733-6C91-32746E5ED5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BB97ACC-7117-928E-9EE3-ADE5F2376B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a:solidFill>
                  <a:schemeClr val="tx1"/>
                </a:solidFill>
                <a:latin typeface="Arial" panose="020B0604020202020204" pitchFamily="34" charset="0"/>
              </a:defRPr>
            </a:lvl1pPr>
            <a:lvl2pPr marL="742950" indent="-285750" defTabSz="931863" eaLnBrk="0" hangingPunct="0">
              <a:defRPr sz="2600">
                <a:solidFill>
                  <a:schemeClr val="tx1"/>
                </a:solidFill>
                <a:latin typeface="Arial" panose="020B0604020202020204" pitchFamily="34" charset="0"/>
              </a:defRPr>
            </a:lvl2pPr>
            <a:lvl3pPr marL="1143000" indent="-228600" defTabSz="931863" eaLnBrk="0" hangingPunct="0">
              <a:defRPr sz="2600">
                <a:solidFill>
                  <a:schemeClr val="tx1"/>
                </a:solidFill>
                <a:latin typeface="Arial" panose="020B0604020202020204" pitchFamily="34" charset="0"/>
              </a:defRPr>
            </a:lvl3pPr>
            <a:lvl4pPr marL="1600200" indent="-228600" defTabSz="931863" eaLnBrk="0" hangingPunct="0">
              <a:defRPr sz="2600">
                <a:solidFill>
                  <a:schemeClr val="tx1"/>
                </a:solidFill>
                <a:latin typeface="Arial" panose="020B0604020202020204" pitchFamily="34" charset="0"/>
              </a:defRPr>
            </a:lvl4pPr>
            <a:lvl5pPr marL="2057400" indent="-228600" defTabSz="931863" eaLnBrk="0" hangingPunct="0">
              <a:defRPr sz="2600">
                <a:solidFill>
                  <a:schemeClr val="tx1"/>
                </a:solidFill>
                <a:latin typeface="Arial" panose="020B0604020202020204" pitchFamily="34" charset="0"/>
              </a:defRPr>
            </a:lvl5pPr>
            <a:lvl6pPr marL="25146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fld id="{50F0A7A1-C730-4654-A297-B92CC4F740B0}" type="slidenum">
              <a:rPr lang="en-US" altLang="en-US" sz="1200"/>
              <a:pPr eaLnBrk="1" hangingPunct="1"/>
              <a:t>7</a:t>
            </a:fld>
            <a:endParaRPr lang="en-US" altLang="en-US" sz="1200"/>
          </a:p>
        </p:txBody>
      </p:sp>
      <p:sp>
        <p:nvSpPr>
          <p:cNvPr id="24579" name="Rectangle 2">
            <a:extLst>
              <a:ext uri="{FF2B5EF4-FFF2-40B4-BE49-F238E27FC236}">
                <a16:creationId xmlns:a16="http://schemas.microsoft.com/office/drawing/2014/main" id="{48271FA7-A491-E6EF-FC1D-9464E5ED740A}"/>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270DFC04-8DAB-C4E4-456A-960F341C32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7BE8603-007C-965B-00AD-8156496A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a:solidFill>
                  <a:schemeClr val="tx1"/>
                </a:solidFill>
                <a:latin typeface="Arial" panose="020B0604020202020204" pitchFamily="34" charset="0"/>
              </a:defRPr>
            </a:lvl1pPr>
            <a:lvl2pPr marL="742950" indent="-285750" defTabSz="931863" eaLnBrk="0" hangingPunct="0">
              <a:defRPr sz="2600">
                <a:solidFill>
                  <a:schemeClr val="tx1"/>
                </a:solidFill>
                <a:latin typeface="Arial" panose="020B0604020202020204" pitchFamily="34" charset="0"/>
              </a:defRPr>
            </a:lvl2pPr>
            <a:lvl3pPr marL="1143000" indent="-228600" defTabSz="931863" eaLnBrk="0" hangingPunct="0">
              <a:defRPr sz="2600">
                <a:solidFill>
                  <a:schemeClr val="tx1"/>
                </a:solidFill>
                <a:latin typeface="Arial" panose="020B0604020202020204" pitchFamily="34" charset="0"/>
              </a:defRPr>
            </a:lvl3pPr>
            <a:lvl4pPr marL="1600200" indent="-228600" defTabSz="931863" eaLnBrk="0" hangingPunct="0">
              <a:defRPr sz="2600">
                <a:solidFill>
                  <a:schemeClr val="tx1"/>
                </a:solidFill>
                <a:latin typeface="Arial" panose="020B0604020202020204" pitchFamily="34" charset="0"/>
              </a:defRPr>
            </a:lvl4pPr>
            <a:lvl5pPr marL="2057400" indent="-228600" defTabSz="931863" eaLnBrk="0" hangingPunct="0">
              <a:defRPr sz="2600">
                <a:solidFill>
                  <a:schemeClr val="tx1"/>
                </a:solidFill>
                <a:latin typeface="Arial" panose="020B0604020202020204" pitchFamily="34" charset="0"/>
              </a:defRPr>
            </a:lvl5pPr>
            <a:lvl6pPr marL="25146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fld id="{12CCD05F-DFD0-464F-A680-4B9C3AE9BF03}" type="slidenum">
              <a:rPr lang="en-US" altLang="en-US" sz="1200"/>
              <a:pPr eaLnBrk="1" hangingPunct="1"/>
              <a:t>8</a:t>
            </a:fld>
            <a:endParaRPr lang="en-US" altLang="en-US" sz="1200"/>
          </a:p>
        </p:txBody>
      </p:sp>
      <p:sp>
        <p:nvSpPr>
          <p:cNvPr id="25603" name="Rectangle 2">
            <a:extLst>
              <a:ext uri="{FF2B5EF4-FFF2-40B4-BE49-F238E27FC236}">
                <a16:creationId xmlns:a16="http://schemas.microsoft.com/office/drawing/2014/main" id="{327838D7-10F8-232D-B7CA-D10E9F4FD39F}"/>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72BECAD1-B86D-1ADC-AC7B-F7C5995584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6728C-7DBD-9A08-0E0C-436835667056}"/>
            </a:ext>
          </a:extLst>
        </p:cNvPr>
        <p:cNvGrpSpPr/>
        <p:nvPr/>
      </p:nvGrpSpPr>
      <p:grpSpPr>
        <a:xfrm>
          <a:off x="0" y="0"/>
          <a:ext cx="0" cy="0"/>
          <a:chOff x="0" y="0"/>
          <a:chExt cx="0" cy="0"/>
        </a:xfrm>
      </p:grpSpPr>
      <p:sp>
        <p:nvSpPr>
          <p:cNvPr id="25602" name="Rectangle 7">
            <a:extLst>
              <a:ext uri="{FF2B5EF4-FFF2-40B4-BE49-F238E27FC236}">
                <a16:creationId xmlns:a16="http://schemas.microsoft.com/office/drawing/2014/main" id="{DFEE71FE-F0F8-0D10-0C79-C4F1D74588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600">
                <a:solidFill>
                  <a:schemeClr val="tx1"/>
                </a:solidFill>
                <a:latin typeface="Arial" panose="020B0604020202020204" pitchFamily="34" charset="0"/>
              </a:defRPr>
            </a:lvl1pPr>
            <a:lvl2pPr marL="742950" indent="-285750" defTabSz="931863" eaLnBrk="0" hangingPunct="0">
              <a:defRPr sz="2600">
                <a:solidFill>
                  <a:schemeClr val="tx1"/>
                </a:solidFill>
                <a:latin typeface="Arial" panose="020B0604020202020204" pitchFamily="34" charset="0"/>
              </a:defRPr>
            </a:lvl2pPr>
            <a:lvl3pPr marL="1143000" indent="-228600" defTabSz="931863" eaLnBrk="0" hangingPunct="0">
              <a:defRPr sz="2600">
                <a:solidFill>
                  <a:schemeClr val="tx1"/>
                </a:solidFill>
                <a:latin typeface="Arial" panose="020B0604020202020204" pitchFamily="34" charset="0"/>
              </a:defRPr>
            </a:lvl3pPr>
            <a:lvl4pPr marL="1600200" indent="-228600" defTabSz="931863" eaLnBrk="0" hangingPunct="0">
              <a:defRPr sz="2600">
                <a:solidFill>
                  <a:schemeClr val="tx1"/>
                </a:solidFill>
                <a:latin typeface="Arial" panose="020B0604020202020204" pitchFamily="34" charset="0"/>
              </a:defRPr>
            </a:lvl4pPr>
            <a:lvl5pPr marL="2057400" indent="-228600" defTabSz="931863" eaLnBrk="0" hangingPunct="0">
              <a:defRPr sz="2600">
                <a:solidFill>
                  <a:schemeClr val="tx1"/>
                </a:solidFill>
                <a:latin typeface="Arial" panose="020B0604020202020204" pitchFamily="34" charset="0"/>
              </a:defRPr>
            </a:lvl5pPr>
            <a:lvl6pPr marL="25146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defTabSz="931863"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fld id="{12CCD05F-DFD0-464F-A680-4B9C3AE9BF03}" type="slidenum">
              <a:rPr lang="en-US" altLang="en-US" sz="1200"/>
              <a:pPr eaLnBrk="1" hangingPunct="1"/>
              <a:t>9</a:t>
            </a:fld>
            <a:endParaRPr lang="en-US" altLang="en-US" sz="1200"/>
          </a:p>
        </p:txBody>
      </p:sp>
      <p:sp>
        <p:nvSpPr>
          <p:cNvPr id="25603" name="Rectangle 2">
            <a:extLst>
              <a:ext uri="{FF2B5EF4-FFF2-40B4-BE49-F238E27FC236}">
                <a16:creationId xmlns:a16="http://schemas.microsoft.com/office/drawing/2014/main" id="{5FAF2B60-F402-2410-9F7C-DA89994A83F8}"/>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241B4AAD-757B-B185-F323-33E83433D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61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ltLang="en-US"/>
          </a:p>
        </p:txBody>
      </p:sp>
      <p:sp>
        <p:nvSpPr>
          <p:cNvPr id="16" name="Footer Placeholder 16"/>
          <p:cNvSpPr>
            <a:spLocks noGrp="1"/>
          </p:cNvSpPr>
          <p:nvPr>
            <p:ph type="ftr" sz="quarter" idx="11"/>
          </p:nvPr>
        </p:nvSpPr>
        <p:spPr/>
        <p:txBody>
          <a:bodyPr/>
          <a:lstStyle>
            <a:lvl1pPr>
              <a:defRPr/>
            </a:lvl1pPr>
          </a:lstStyle>
          <a:p>
            <a:pPr>
              <a:defRPr/>
            </a:pPr>
            <a:endParaRPr lang="en-US" alt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0AAE2C0A-FFA0-4385-8A52-5B32434DF1C1}" type="slidenum">
              <a:rPr lang="en-US" altLang="en-US"/>
              <a:pPr>
                <a:defRPr/>
              </a:pPr>
              <a:t>‹#›</a:t>
            </a:fld>
            <a:endParaRPr lang="en-US" altLang="en-US"/>
          </a:p>
        </p:txBody>
      </p:sp>
    </p:spTree>
    <p:extLst>
      <p:ext uri="{BB962C8B-B14F-4D97-AF65-F5344CB8AC3E}">
        <p14:creationId xmlns:p14="http://schemas.microsoft.com/office/powerpoint/2010/main" val="334965104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C8511C7-684C-400C-A483-5446B7A947BF}" type="slidenum">
              <a:rPr lang="en-US" altLang="en-US"/>
              <a:pPr>
                <a:defRPr/>
              </a:pPr>
              <a:t>‹#›</a:t>
            </a:fld>
            <a:endParaRPr lang="en-US" altLang="en-US"/>
          </a:p>
        </p:txBody>
      </p:sp>
    </p:spTree>
    <p:extLst>
      <p:ext uri="{BB962C8B-B14F-4D97-AF65-F5344CB8AC3E}">
        <p14:creationId xmlns:p14="http://schemas.microsoft.com/office/powerpoint/2010/main" val="69482918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7521EE7F-A40B-41C8-BAC9-CBF78397FD69}" type="slidenum">
              <a:rPr lang="en-US" altLang="en-US"/>
              <a:pPr>
                <a:defRPr/>
              </a:pPr>
              <a:t>‹#›</a:t>
            </a:fld>
            <a:endParaRPr lang="en-US" altLang="en-US"/>
          </a:p>
        </p:txBody>
      </p:sp>
      <p:sp>
        <p:nvSpPr>
          <p:cNvPr id="14" name="Date Placeholder 3"/>
          <p:cNvSpPr>
            <a:spLocks noGrp="1"/>
          </p:cNvSpPr>
          <p:nvPr>
            <p:ph type="dt" sz="half" idx="11"/>
          </p:nvPr>
        </p:nvSpPr>
        <p:spPr/>
        <p:txBody>
          <a:bodyPr/>
          <a:lstStyle>
            <a:lvl1pPr>
              <a:defRPr/>
            </a:lvl1pPr>
          </a:lstStyle>
          <a:p>
            <a:pPr>
              <a:defRPr/>
            </a:pPr>
            <a:endParaRPr lang="en-US" altLang="en-US"/>
          </a:p>
        </p:txBody>
      </p:sp>
      <p:sp>
        <p:nvSpPr>
          <p:cNvPr id="15" name="Footer Placeholder 4"/>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7057925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426D3181-A36E-4FEE-A18E-4BC5F7571970}" type="slidenum">
              <a:rPr lang="en-US" altLang="en-US"/>
              <a:pPr>
                <a:defRPr/>
              </a:pPr>
              <a:t>‹#›</a:t>
            </a:fld>
            <a:endParaRPr lang="en-US" altLang="en-US"/>
          </a:p>
        </p:txBody>
      </p:sp>
    </p:spTree>
    <p:extLst>
      <p:ext uri="{BB962C8B-B14F-4D97-AF65-F5344CB8AC3E}">
        <p14:creationId xmlns:p14="http://schemas.microsoft.com/office/powerpoint/2010/main" val="11397289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ltLang="en-US"/>
          </a:p>
        </p:txBody>
      </p:sp>
      <p:sp>
        <p:nvSpPr>
          <p:cNvPr id="16" name="Date Placeholder 3"/>
          <p:cNvSpPr>
            <a:spLocks noGrp="1"/>
          </p:cNvSpPr>
          <p:nvPr>
            <p:ph type="dt" sz="half" idx="11"/>
          </p:nvPr>
        </p:nvSpPr>
        <p:spPr/>
        <p:txBody>
          <a:bodyPr/>
          <a:lstStyle>
            <a:lvl1pPr>
              <a:defRPr/>
            </a:lvl1pPr>
          </a:lstStyle>
          <a:p>
            <a:pPr>
              <a:defRPr/>
            </a:pPr>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pPr>
              <a:defRPr/>
            </a:pPr>
            <a:fld id="{C53BEC89-FA19-4842-A1FE-00C74F46CF99}" type="slidenum">
              <a:rPr lang="en-US" altLang="en-US"/>
              <a:pPr>
                <a:defRPr/>
              </a:pPr>
              <a:t>‹#›</a:t>
            </a:fld>
            <a:endParaRPr lang="en-US" altLang="en-US"/>
          </a:p>
        </p:txBody>
      </p:sp>
    </p:spTree>
    <p:extLst>
      <p:ext uri="{BB962C8B-B14F-4D97-AF65-F5344CB8AC3E}">
        <p14:creationId xmlns:p14="http://schemas.microsoft.com/office/powerpoint/2010/main" val="183014340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1FC26467-E4C9-45E0-AAB3-0399E8B8A3AE}" type="slidenum">
              <a:rPr lang="en-US" altLang="en-US"/>
              <a:pPr>
                <a:defRPr/>
              </a:pPr>
              <a:t>‹#›</a:t>
            </a:fld>
            <a:endParaRPr lang="en-US" altLang="en-US"/>
          </a:p>
        </p:txBody>
      </p:sp>
    </p:spTree>
    <p:extLst>
      <p:ext uri="{BB962C8B-B14F-4D97-AF65-F5344CB8AC3E}">
        <p14:creationId xmlns:p14="http://schemas.microsoft.com/office/powerpoint/2010/main" val="246361181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lt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lt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79262ABC-7B32-4EDE-848B-FB26D1F6DA0E}" type="slidenum">
              <a:rPr lang="en-US" altLang="en-US"/>
              <a:pPr>
                <a:defRPr/>
              </a:pPr>
              <a:t>‹#›</a:t>
            </a:fld>
            <a:endParaRPr lang="en-US" altLang="en-US"/>
          </a:p>
        </p:txBody>
      </p:sp>
    </p:spTree>
    <p:extLst>
      <p:ext uri="{BB962C8B-B14F-4D97-AF65-F5344CB8AC3E}">
        <p14:creationId xmlns:p14="http://schemas.microsoft.com/office/powerpoint/2010/main" val="385030673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B761CF10-8EC1-48EF-B77C-A28A76391B05}" type="slidenum">
              <a:rPr lang="en-US" altLang="en-US"/>
              <a:pPr>
                <a:defRPr/>
              </a:pPr>
              <a:t>‹#›</a:t>
            </a:fld>
            <a:endParaRPr lang="en-US" altLang="en-US"/>
          </a:p>
        </p:txBody>
      </p:sp>
    </p:spTree>
    <p:extLst>
      <p:ext uri="{BB962C8B-B14F-4D97-AF65-F5344CB8AC3E}">
        <p14:creationId xmlns:p14="http://schemas.microsoft.com/office/powerpoint/2010/main" val="2614190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8" name="Date Placeholder 1"/>
          <p:cNvSpPr>
            <a:spLocks noGrp="1"/>
          </p:cNvSpPr>
          <p:nvPr>
            <p:ph type="dt" sz="half" idx="10"/>
          </p:nvPr>
        </p:nvSpPr>
        <p:spPr/>
        <p:txBody>
          <a:bodyPr/>
          <a:lstStyle>
            <a:lvl1pPr>
              <a:defRPr/>
            </a:lvl1pPr>
          </a:lstStyle>
          <a:p>
            <a:pPr>
              <a:defRPr/>
            </a:pPr>
            <a:endParaRPr lang="en-US" altLang="en-US"/>
          </a:p>
        </p:txBody>
      </p:sp>
      <p:sp>
        <p:nvSpPr>
          <p:cNvPr id="9" name="Footer Placeholder 2"/>
          <p:cNvSpPr>
            <a:spLocks noGrp="1"/>
          </p:cNvSpPr>
          <p:nvPr>
            <p:ph type="ftr" sz="quarter" idx="11"/>
          </p:nvPr>
        </p:nvSpPr>
        <p:spPr/>
        <p:txBody>
          <a:bodyPr/>
          <a:lstStyle>
            <a:lvl1pPr>
              <a:defRPr/>
            </a:lvl1pPr>
          </a:lstStyle>
          <a:p>
            <a:pPr>
              <a:defRPr/>
            </a:pPr>
            <a:endParaRPr lang="en-US" alt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733F6E01-35D4-4D96-9AD8-CA70FDE7E559}" type="slidenum">
              <a:rPr lang="en-US" altLang="en-US"/>
              <a:pPr>
                <a:defRPr/>
              </a:pPr>
              <a:t>‹#›</a:t>
            </a:fld>
            <a:endParaRPr lang="en-US" altLang="en-US"/>
          </a:p>
        </p:txBody>
      </p:sp>
    </p:spTree>
    <p:extLst>
      <p:ext uri="{BB962C8B-B14F-4D97-AF65-F5344CB8AC3E}">
        <p14:creationId xmlns:p14="http://schemas.microsoft.com/office/powerpoint/2010/main" val="67421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0E9078A3-FA4F-4591-A43C-316FB1B88F74}" type="slidenum">
              <a:rPr lang="en-US" altLang="en-US"/>
              <a:pPr>
                <a:defRPr/>
              </a:pPr>
              <a:t>‹#›</a:t>
            </a:fld>
            <a:endParaRPr lang="en-US" altLang="en-US"/>
          </a:p>
        </p:txBody>
      </p:sp>
      <p:sp>
        <p:nvSpPr>
          <p:cNvPr id="17" name="Date Placeholder 4"/>
          <p:cNvSpPr>
            <a:spLocks noGrp="1"/>
          </p:cNvSpPr>
          <p:nvPr>
            <p:ph type="dt" sz="half" idx="11"/>
          </p:nvPr>
        </p:nvSpPr>
        <p:spPr/>
        <p:txBody>
          <a:bodyPr/>
          <a:lstStyle>
            <a:lvl1pPr>
              <a:defRPr/>
            </a:lvl1pPr>
          </a:lstStyle>
          <a:p>
            <a:pPr>
              <a:defRPr/>
            </a:pPr>
            <a:endParaRPr lang="en-US" alt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347641920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A024F176-8352-48CC-ABF0-8AC9CC2F31B0}" type="slidenum">
              <a:rPr lang="en-US" altLang="en-US"/>
              <a:pPr>
                <a:defRPr/>
              </a:pPr>
              <a:t>‹#›</a:t>
            </a:fld>
            <a:endParaRPr lang="en-US"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lt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59297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spcBef>
                <a:spcPct val="20000"/>
              </a:spcBef>
              <a:buClr>
                <a:schemeClr val="accent2"/>
              </a:buClr>
              <a:buSzPct val="70000"/>
              <a:buFont typeface="Wingdings" panose="05000000000000000000" pitchFamily="2" charset="2"/>
              <a:buChar char="l"/>
              <a:defRPr kumimoji="0" sz="1400">
                <a:solidFill>
                  <a:srgbClr val="FFFFFF"/>
                </a:solidFill>
                <a:latin typeface="Arial" charset="0"/>
              </a:defRPr>
            </a:lvl1pPr>
          </a:lstStyle>
          <a:p>
            <a:pPr>
              <a:defRPr/>
            </a:pPr>
            <a:endParaRPr lang="en-US" alt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spcBef>
                <a:spcPct val="20000"/>
              </a:spcBef>
              <a:buClr>
                <a:schemeClr val="accent2"/>
              </a:buClr>
              <a:buSzPct val="70000"/>
              <a:buFont typeface="Wingdings" panose="05000000000000000000" pitchFamily="2" charset="2"/>
              <a:buChar char="l"/>
              <a:defRPr kumimoji="0" sz="1200">
                <a:solidFill>
                  <a:srgbClr val="FFFFFF"/>
                </a:solidFill>
                <a:latin typeface="Arial" charset="0"/>
              </a:defRPr>
            </a:lvl1pPr>
          </a:lstStyle>
          <a:p>
            <a:pPr>
              <a:defRPr/>
            </a:pPr>
            <a:endParaRPr lang="en-US" alt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spcBef>
                <a:spcPct val="20000"/>
              </a:spcBef>
              <a:buClr>
                <a:schemeClr val="accent2"/>
              </a:buClr>
              <a:buSzPct val="70000"/>
              <a:buFont typeface="Wingdings" panose="05000000000000000000" pitchFamily="2" charset="2"/>
              <a:buChar char="l"/>
              <a:defRPr sz="1600">
                <a:solidFill>
                  <a:srgbClr val="1A3F6D"/>
                </a:solidFill>
              </a:defRPr>
            </a:lvl1pPr>
          </a:lstStyle>
          <a:p>
            <a:pPr>
              <a:defRPr/>
            </a:pPr>
            <a:fld id="{1169177F-BDDF-4BFC-B763-B19BD524C838}" type="slidenum">
              <a:rPr lang="en-US" altLang="en-US"/>
              <a:pPr>
                <a:defRPr/>
              </a:pPr>
              <a:t>‹#›</a:t>
            </a:fld>
            <a:endParaRPr lang="en-US" alt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40" name="Picture 56" descr="top"/>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xStyles>
    <p:titleStyle>
      <a:lvl1pPr algn="ctr" rtl="0" eaLnBrk="0" fontAlgn="base" hangingPunct="0">
        <a:spcBef>
          <a:spcPct val="0"/>
        </a:spcBef>
        <a:spcAft>
          <a:spcPct val="0"/>
        </a:spcAft>
        <a:defRPr sz="3300" kern="1200">
          <a:solidFill>
            <a:srgbClr val="1A3F6D"/>
          </a:solidFill>
          <a:latin typeface="+mj-lt"/>
          <a:ea typeface="+mj-ea"/>
          <a:cs typeface="+mj-cs"/>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F49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F497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1F497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3"/>
          <p:cNvSpPr>
            <a:spLocks noGrp="1"/>
          </p:cNvSpPr>
          <p:nvPr>
            <p:ph type="ctrTitle"/>
          </p:nvPr>
        </p:nvSpPr>
        <p:spPr/>
        <p:txBody>
          <a:bodyPr/>
          <a:lstStyle/>
          <a:p>
            <a:pPr eaLnBrk="1" hangingPunct="1"/>
            <a:r>
              <a:rPr lang="en-US" altLang="en-US">
                <a:solidFill>
                  <a:schemeClr val="tx1"/>
                </a:solidFill>
              </a:rPr>
              <a:t>Tutorial</a:t>
            </a:r>
          </a:p>
        </p:txBody>
      </p:sp>
      <p:pic>
        <p:nvPicPr>
          <p:cNvPr id="15363" name="Picture 16" descr="EIS Logo_CMYK_Vertical.png" title="EBSCO Information Services log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729038" y="365125"/>
            <a:ext cx="16637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Grp="1" noChangeArrowheads="1"/>
          </p:cNvSpPr>
          <p:nvPr/>
        </p:nvSpPr>
        <p:spPr bwMode="auto">
          <a:xfrm>
            <a:off x="158750" y="6408738"/>
            <a:ext cx="88265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lgn="ctr" eaLnBrk="1" hangingPunct="1">
              <a:buClr>
                <a:schemeClr val="accent2"/>
              </a:buClr>
              <a:buSzPct val="70000"/>
              <a:buFont typeface="Wingdings" panose="05000000000000000000" pitchFamily="2" charset="2"/>
              <a:buNone/>
            </a:pPr>
            <a:r>
              <a:rPr lang="en-US" altLang="en-US" sz="1200" dirty="0">
                <a:solidFill>
                  <a:srgbClr val="FFFFFF"/>
                </a:solidFill>
                <a:latin typeface="Arial" panose="020B0604020202020204" pitchFamily="34" charset="0"/>
              </a:rPr>
              <a:t>connect.ebsco.com</a:t>
            </a:r>
          </a:p>
        </p:txBody>
      </p:sp>
      <p:sp>
        <p:nvSpPr>
          <p:cNvPr id="15365" name="TextBox 2"/>
          <p:cNvSpPr txBox="1">
            <a:spLocks noChangeArrowheads="1"/>
          </p:cNvSpPr>
          <p:nvPr/>
        </p:nvSpPr>
        <p:spPr bwMode="auto">
          <a:xfrm>
            <a:off x="373487" y="2978975"/>
            <a:ext cx="83970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a:r>
              <a:rPr lang="en-US" altLang="en-US" sz="4800" dirty="0">
                <a:cs typeface="Arial" panose="020B0604020202020204" pitchFamily="34" charset="0"/>
              </a:rPr>
              <a:t>The New Business Searching Interface</a:t>
            </a:r>
            <a:endParaRPr lang="en-US" altLang="en-US" sz="4800" i="1" dirty="0">
              <a:cs typeface="Arial" panose="020B0604020202020204" pitchFamily="34" charset="0"/>
            </a:endParaRPr>
          </a:p>
        </p:txBody>
      </p:sp>
      <p:pic>
        <p:nvPicPr>
          <p:cNvPr id="3" name="Picture 2" descr="A blue background with white text&#10;&#10;AI-generated content may be incorrect.">
            <a:extLst>
              <a:ext uri="{FF2B5EF4-FFF2-40B4-BE49-F238E27FC236}">
                <a16:creationId xmlns:a16="http://schemas.microsoft.com/office/drawing/2014/main" id="{34430926-6D37-5F8A-CA10-F69DB8A8C2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11348" y="5067300"/>
            <a:ext cx="2339356" cy="974731"/>
          </a:xfrm>
          <a:prstGeom prst="rect">
            <a:avLst/>
          </a:prstGeom>
        </p:spPr>
      </p:pic>
      <p:sp>
        <p:nvSpPr>
          <p:cNvPr id="4" name="TextBox 3">
            <a:extLst>
              <a:ext uri="{FF2B5EF4-FFF2-40B4-BE49-F238E27FC236}">
                <a16:creationId xmlns:a16="http://schemas.microsoft.com/office/drawing/2014/main" id="{BC9E8D76-0448-EC7D-A460-5E9173DE19C5}"/>
              </a:ext>
            </a:extLst>
          </p:cNvPr>
          <p:cNvSpPr txBox="1"/>
          <p:nvPr/>
        </p:nvSpPr>
        <p:spPr>
          <a:xfrm>
            <a:off x="6135786" y="4548635"/>
            <a:ext cx="1345240" cy="492443"/>
          </a:xfrm>
          <a:prstGeom prst="rect">
            <a:avLst/>
          </a:prstGeom>
          <a:noFill/>
        </p:spPr>
        <p:txBody>
          <a:bodyPr wrap="none" rtlCol="0">
            <a:spAutoFit/>
          </a:bodyPr>
          <a:lstStyle/>
          <a:p>
            <a:r>
              <a:rPr lang="en-US" sz="2000" i="1" dirty="0"/>
              <a:t>featuring:</a:t>
            </a: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B67C913-2962-35C8-7929-B59C869E904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B07175B-6A7B-BE96-4D7E-B7ED65FA0E1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29208" y="129208"/>
            <a:ext cx="8885581" cy="5654686"/>
          </a:xfrm>
          <a:prstGeom prst="rect">
            <a:avLst/>
          </a:prstGeom>
          <a:ln>
            <a:solidFill>
              <a:schemeClr val="tx1"/>
            </a:solidFill>
          </a:ln>
        </p:spPr>
      </p:pic>
      <p:sp>
        <p:nvSpPr>
          <p:cNvPr id="10243" name="Text Box 19">
            <a:extLst>
              <a:ext uri="{FF2B5EF4-FFF2-40B4-BE49-F238E27FC236}">
                <a16:creationId xmlns:a16="http://schemas.microsoft.com/office/drawing/2014/main" id="{72261A82-1669-A2B9-A93A-B8B2683972B2}"/>
              </a:ext>
            </a:extLst>
          </p:cNvPr>
          <p:cNvSpPr txBox="1">
            <a:spLocks noChangeArrowheads="1"/>
          </p:cNvSpPr>
          <p:nvPr/>
        </p:nvSpPr>
        <p:spPr bwMode="auto">
          <a:xfrm>
            <a:off x="139148" y="6000888"/>
            <a:ext cx="858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1400" dirty="0"/>
              <a:t>Click a MarketLine link to view more details or read the full text of a profile. </a:t>
            </a:r>
          </a:p>
        </p:txBody>
      </p:sp>
      <p:sp>
        <p:nvSpPr>
          <p:cNvPr id="6" name="Rectangle: Rounded Corners 5">
            <a:extLst>
              <a:ext uri="{FF2B5EF4-FFF2-40B4-BE49-F238E27FC236}">
                <a16:creationId xmlns:a16="http://schemas.microsoft.com/office/drawing/2014/main" id="{5B1767F0-E921-307F-DC2D-8F867DB9A21C}"/>
              </a:ext>
            </a:extLst>
          </p:cNvPr>
          <p:cNvSpPr/>
          <p:nvPr/>
        </p:nvSpPr>
        <p:spPr>
          <a:xfrm>
            <a:off x="2862470" y="3190461"/>
            <a:ext cx="2246243" cy="238539"/>
          </a:xfrm>
          <a:prstGeom prst="roundRect">
            <a:avLst/>
          </a:prstGeom>
          <a:noFill/>
          <a:ln w="1905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28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710A2E-1506-72F5-AB52-C6CCAF144CD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1945" y="125795"/>
            <a:ext cx="8935278" cy="5834271"/>
          </a:xfrm>
          <a:prstGeom prst="rect">
            <a:avLst/>
          </a:prstGeom>
          <a:ln>
            <a:solidFill>
              <a:schemeClr val="tx1"/>
            </a:solidFill>
          </a:ln>
        </p:spPr>
      </p:pic>
      <p:sp>
        <p:nvSpPr>
          <p:cNvPr id="11267" name="Text Box 19">
            <a:extLst>
              <a:ext uri="{FF2B5EF4-FFF2-40B4-BE49-F238E27FC236}">
                <a16:creationId xmlns:a16="http://schemas.microsoft.com/office/drawing/2014/main" id="{07507E23-62ED-0E90-9059-34F1E5F9E96B}"/>
              </a:ext>
            </a:extLst>
          </p:cNvPr>
          <p:cNvSpPr txBox="1">
            <a:spLocks noChangeArrowheads="1"/>
          </p:cNvSpPr>
          <p:nvPr/>
        </p:nvSpPr>
        <p:spPr bwMode="auto">
          <a:xfrm>
            <a:off x="101946" y="6039608"/>
            <a:ext cx="8935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1400" dirty="0"/>
              <a:t>From the details page, click the </a:t>
            </a:r>
            <a:r>
              <a:rPr lang="en-US" altLang="en-US" sz="1400" b="1" dirty="0"/>
              <a:t>Access options </a:t>
            </a:r>
            <a:r>
              <a:rPr lang="en-US" altLang="en-US" sz="1400" dirty="0"/>
              <a:t>menu to read the profile or click the </a:t>
            </a:r>
            <a:r>
              <a:rPr lang="en-US" altLang="en-US" sz="1400" b="1" dirty="0"/>
              <a:t>Download</a:t>
            </a:r>
            <a:r>
              <a:rPr lang="en-US" altLang="en-US" sz="1400" dirty="0"/>
              <a:t> button to save it to your device.   </a:t>
            </a:r>
          </a:p>
        </p:txBody>
      </p:sp>
      <p:sp>
        <p:nvSpPr>
          <p:cNvPr id="11268" name="Rectangle 7">
            <a:extLst>
              <a:ext uri="{FF2B5EF4-FFF2-40B4-BE49-F238E27FC236}">
                <a16:creationId xmlns:a16="http://schemas.microsoft.com/office/drawing/2014/main" id="{D9A563F1-36DD-7463-3061-4C5DB5442397}"/>
              </a:ext>
            </a:extLst>
          </p:cNvPr>
          <p:cNvSpPr>
            <a:spLocks noChangeArrowheads="1"/>
          </p:cNvSpPr>
          <p:nvPr/>
        </p:nvSpPr>
        <p:spPr bwMode="auto">
          <a:xfrm>
            <a:off x="2068099" y="2411628"/>
            <a:ext cx="2652988" cy="939248"/>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692150" indent="-347663"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8E8890-BA68-4600-381A-A584FC7BA26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19268" y="119269"/>
            <a:ext cx="8899801" cy="5584974"/>
          </a:xfrm>
          <a:prstGeom prst="rect">
            <a:avLst/>
          </a:prstGeom>
          <a:ln>
            <a:solidFill>
              <a:schemeClr val="tx1"/>
            </a:solidFill>
          </a:ln>
        </p:spPr>
      </p:pic>
      <p:sp>
        <p:nvSpPr>
          <p:cNvPr id="12291" name="Text Box 13">
            <a:extLst>
              <a:ext uri="{FF2B5EF4-FFF2-40B4-BE49-F238E27FC236}">
                <a16:creationId xmlns:a16="http://schemas.microsoft.com/office/drawing/2014/main" id="{9662F7C1-4F9A-42F6-893B-7ECAA70EA9CE}"/>
              </a:ext>
            </a:extLst>
          </p:cNvPr>
          <p:cNvSpPr txBox="1">
            <a:spLocks noChangeArrowheads="1"/>
          </p:cNvSpPr>
          <p:nvPr/>
        </p:nvSpPr>
        <p:spPr bwMode="auto">
          <a:xfrm>
            <a:off x="75235" y="5769357"/>
            <a:ext cx="88998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600">
                <a:solidFill>
                  <a:schemeClr val="tx1"/>
                </a:solidFill>
                <a:latin typeface="Arial" panose="020B0604020202020204" pitchFamily="34" charset="0"/>
              </a:defRPr>
            </a:lvl1pPr>
            <a:lvl2pPr marL="11430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marL="0" lvl="1" eaLnBrk="1" hangingPunct="1">
              <a:spcBef>
                <a:spcPct val="50000"/>
              </a:spcBef>
              <a:buFont typeface="Wingdings" panose="05000000000000000000" pitchFamily="2" charset="2"/>
              <a:buNone/>
            </a:pPr>
            <a:r>
              <a:rPr lang="en-US" altLang="en-US" sz="1400" dirty="0"/>
              <a:t>You can also use the Business Searching Interface to search for certain types of documents, such as SWOT Analyses. In this example, we will search for a SWOT Analysis for Xerox, outlining the company’s strengths, weaknesses, opportunities and threats. From the Home screen, enter </a:t>
            </a:r>
            <a:r>
              <a:rPr lang="en-US" altLang="en-US" sz="1400" i="1" dirty="0"/>
              <a:t>Xerox </a:t>
            </a:r>
            <a:r>
              <a:rPr lang="en-US" altLang="en-US" sz="1400" dirty="0"/>
              <a:t>in the </a:t>
            </a:r>
            <a:r>
              <a:rPr lang="en-US" altLang="en-US" sz="1400" b="1" dirty="0"/>
              <a:t>Search box</a:t>
            </a:r>
            <a:r>
              <a:rPr lang="en-US" altLang="en-US" sz="1400" dirty="0"/>
              <a:t>, apply the </a:t>
            </a:r>
            <a:r>
              <a:rPr lang="en-US" altLang="en-US" sz="1400" b="1" dirty="0"/>
              <a:t>Full Text</a:t>
            </a:r>
            <a:r>
              <a:rPr lang="en-US" altLang="en-US" sz="1400" dirty="0"/>
              <a:t> limiter and click the </a:t>
            </a:r>
            <a:r>
              <a:rPr lang="en-US" altLang="en-US" sz="1400" b="1" dirty="0"/>
              <a:t>magnifying glass</a:t>
            </a:r>
            <a:r>
              <a:rPr lang="en-US" altLang="en-US" sz="1400" dirty="0"/>
              <a:t>.</a:t>
            </a:r>
          </a:p>
        </p:txBody>
      </p:sp>
      <p:sp>
        <p:nvSpPr>
          <p:cNvPr id="12293" name="Rectangle 7">
            <a:extLst>
              <a:ext uri="{FF2B5EF4-FFF2-40B4-BE49-F238E27FC236}">
                <a16:creationId xmlns:a16="http://schemas.microsoft.com/office/drawing/2014/main" id="{D828D54F-CD13-345F-043C-1E8977791F4B}"/>
              </a:ext>
            </a:extLst>
          </p:cNvPr>
          <p:cNvSpPr>
            <a:spLocks noChangeArrowheads="1"/>
          </p:cNvSpPr>
          <p:nvPr/>
        </p:nvSpPr>
        <p:spPr bwMode="auto">
          <a:xfrm>
            <a:off x="2008809" y="658813"/>
            <a:ext cx="6817139" cy="881752"/>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692150" indent="-347663"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DDAF79-CA17-3A66-796C-69A3FDA80BE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9330" y="115614"/>
            <a:ext cx="8925340" cy="5595730"/>
          </a:xfrm>
          <a:prstGeom prst="rect">
            <a:avLst/>
          </a:prstGeom>
          <a:ln>
            <a:solidFill>
              <a:schemeClr val="tx1"/>
            </a:solidFill>
          </a:ln>
        </p:spPr>
      </p:pic>
      <p:sp>
        <p:nvSpPr>
          <p:cNvPr id="13315" name="Text Box 4">
            <a:extLst>
              <a:ext uri="{FF2B5EF4-FFF2-40B4-BE49-F238E27FC236}">
                <a16:creationId xmlns:a16="http://schemas.microsoft.com/office/drawing/2014/main" id="{D01ACA01-1DAE-04E7-DEBD-223CB29B2030}"/>
              </a:ext>
            </a:extLst>
          </p:cNvPr>
          <p:cNvSpPr txBox="1">
            <a:spLocks noChangeArrowheads="1"/>
          </p:cNvSpPr>
          <p:nvPr/>
        </p:nvSpPr>
        <p:spPr bwMode="auto">
          <a:xfrm>
            <a:off x="109330" y="5930003"/>
            <a:ext cx="86598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600">
                <a:solidFill>
                  <a:schemeClr val="tx1"/>
                </a:solidFill>
                <a:latin typeface="Arial" panose="020B0604020202020204" pitchFamily="34" charset="0"/>
              </a:defRPr>
            </a:lvl1pPr>
            <a:lvl2pPr marL="11430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marL="0" lvl="1" eaLnBrk="1" hangingPunct="1">
              <a:spcBef>
                <a:spcPct val="50000"/>
              </a:spcBef>
              <a:buFont typeface="Wingdings" panose="05000000000000000000" pitchFamily="2" charset="2"/>
              <a:buNone/>
            </a:pPr>
            <a:r>
              <a:rPr lang="en-US" altLang="en-US" sz="1400" dirty="0"/>
              <a:t>On the result list screen, click the </a:t>
            </a:r>
            <a:r>
              <a:rPr lang="en-US" altLang="en-US" sz="1400" b="1" dirty="0"/>
              <a:t>All filters </a:t>
            </a:r>
            <a:r>
              <a:rPr lang="en-US" altLang="en-US" sz="1400" dirty="0"/>
              <a:t>button and scroll down to </a:t>
            </a:r>
            <a:r>
              <a:rPr lang="en-US" altLang="en-US" sz="1400" b="1" dirty="0"/>
              <a:t>Source Types</a:t>
            </a:r>
            <a:r>
              <a:rPr lang="en-US" altLang="en-US" sz="1400" dirty="0"/>
              <a:t> in the All filters panel</a:t>
            </a:r>
            <a:r>
              <a:rPr lang="en-US" altLang="en-US" sz="1400" b="1" dirty="0"/>
              <a:t>. </a:t>
            </a:r>
            <a:r>
              <a:rPr lang="en-US" altLang="en-US" sz="1400" dirty="0"/>
              <a:t>Under </a:t>
            </a:r>
            <a:r>
              <a:rPr lang="en-US" altLang="en-US" sz="1400" b="1" dirty="0"/>
              <a:t>Source types, </a:t>
            </a:r>
            <a:r>
              <a:rPr lang="en-US" altLang="en-US" sz="1400" dirty="0"/>
              <a:t>click the </a:t>
            </a:r>
            <a:r>
              <a:rPr lang="en-US" altLang="en-US" sz="1400" b="1" dirty="0"/>
              <a:t>+more </a:t>
            </a:r>
            <a:r>
              <a:rPr lang="en-US" altLang="en-US" sz="1400" dirty="0"/>
              <a:t>link and select </a:t>
            </a:r>
            <a:r>
              <a:rPr lang="en-US" altLang="en-US" sz="1400" b="1" dirty="0"/>
              <a:t>SWOT Analyses</a:t>
            </a:r>
            <a:r>
              <a:rPr lang="en-US" altLang="en-US" sz="1400" dirty="0"/>
              <a:t>. Click </a:t>
            </a:r>
            <a:r>
              <a:rPr lang="en-US" altLang="en-US" sz="1400" b="1" dirty="0"/>
              <a:t>Update selections</a:t>
            </a:r>
            <a:r>
              <a:rPr lang="en-US" altLang="en-US" sz="1400" dirty="0"/>
              <a:t> and then click </a:t>
            </a:r>
            <a:r>
              <a:rPr lang="en-US" altLang="en-US" sz="1400" b="1" dirty="0"/>
              <a:t>Apply</a:t>
            </a:r>
            <a:r>
              <a:rPr lang="en-US" altLang="en-US" sz="1400" dirty="0"/>
              <a:t> to view a result list limited to SWOT Analyses.</a:t>
            </a:r>
          </a:p>
        </p:txBody>
      </p:sp>
      <p:sp>
        <p:nvSpPr>
          <p:cNvPr id="13317" name="Rectangle 5">
            <a:extLst>
              <a:ext uri="{FF2B5EF4-FFF2-40B4-BE49-F238E27FC236}">
                <a16:creationId xmlns:a16="http://schemas.microsoft.com/office/drawing/2014/main" id="{1CF363ED-0B17-2163-5151-5E1598679BA3}"/>
              </a:ext>
            </a:extLst>
          </p:cNvPr>
          <p:cNvSpPr>
            <a:spLocks noChangeArrowheads="1"/>
          </p:cNvSpPr>
          <p:nvPr/>
        </p:nvSpPr>
        <p:spPr bwMode="auto">
          <a:xfrm>
            <a:off x="2267294" y="1156595"/>
            <a:ext cx="1052376" cy="364091"/>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692150" indent="-347663"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endParaRPr lang="en-US" altLang="en-US"/>
          </a:p>
        </p:txBody>
      </p:sp>
      <p:sp>
        <p:nvSpPr>
          <p:cNvPr id="6" name="Rectangle 5">
            <a:extLst>
              <a:ext uri="{FF2B5EF4-FFF2-40B4-BE49-F238E27FC236}">
                <a16:creationId xmlns:a16="http://schemas.microsoft.com/office/drawing/2014/main" id="{1D831C4D-D393-EB83-A9E5-F085E901E62E}"/>
              </a:ext>
            </a:extLst>
          </p:cNvPr>
          <p:cNvSpPr>
            <a:spLocks noChangeArrowheads="1"/>
          </p:cNvSpPr>
          <p:nvPr/>
        </p:nvSpPr>
        <p:spPr bwMode="auto">
          <a:xfrm>
            <a:off x="6325772" y="3684447"/>
            <a:ext cx="1377054" cy="364091"/>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692150" indent="-347663"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78A9C0-76A8-5A88-937A-7DD13489A1E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23545" y="128513"/>
            <a:ext cx="8873109" cy="5503564"/>
          </a:xfrm>
          <a:prstGeom prst="rect">
            <a:avLst/>
          </a:prstGeom>
          <a:ln>
            <a:solidFill>
              <a:schemeClr val="tx1"/>
            </a:solidFill>
          </a:ln>
        </p:spPr>
      </p:pic>
      <p:sp>
        <p:nvSpPr>
          <p:cNvPr id="14339" name="Text Box 4">
            <a:extLst>
              <a:ext uri="{FF2B5EF4-FFF2-40B4-BE49-F238E27FC236}">
                <a16:creationId xmlns:a16="http://schemas.microsoft.com/office/drawing/2014/main" id="{93D84CD2-0FB2-0954-FDED-848D38FD5300}"/>
              </a:ext>
            </a:extLst>
          </p:cNvPr>
          <p:cNvSpPr txBox="1">
            <a:spLocks noChangeArrowheads="1"/>
          </p:cNvSpPr>
          <p:nvPr/>
        </p:nvSpPr>
        <p:spPr bwMode="auto">
          <a:xfrm>
            <a:off x="134178" y="6028975"/>
            <a:ext cx="8659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600">
                <a:solidFill>
                  <a:schemeClr val="tx1"/>
                </a:solidFill>
                <a:latin typeface="Arial" panose="020B0604020202020204" pitchFamily="34" charset="0"/>
              </a:defRPr>
            </a:lvl1pPr>
            <a:lvl2pPr marL="11430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marL="0" lvl="1" eaLnBrk="1" hangingPunct="1">
              <a:spcBef>
                <a:spcPct val="50000"/>
              </a:spcBef>
              <a:buFont typeface="Wingdings" panose="05000000000000000000" pitchFamily="2" charset="2"/>
              <a:buNone/>
            </a:pPr>
            <a:r>
              <a:rPr lang="en-US" altLang="en-US" sz="1400" dirty="0"/>
              <a:t>Click on the </a:t>
            </a:r>
            <a:r>
              <a:rPr lang="en-US" altLang="en-US" sz="1400" b="1" dirty="0"/>
              <a:t>Access</a:t>
            </a:r>
            <a:r>
              <a:rPr lang="en-US" altLang="en-US" sz="1400" dirty="0"/>
              <a:t> button in the result list to read the SWOT Analysis.</a:t>
            </a:r>
          </a:p>
        </p:txBody>
      </p:sp>
      <p:sp>
        <p:nvSpPr>
          <p:cNvPr id="6" name="Rectangle 5">
            <a:extLst>
              <a:ext uri="{FF2B5EF4-FFF2-40B4-BE49-F238E27FC236}">
                <a16:creationId xmlns:a16="http://schemas.microsoft.com/office/drawing/2014/main" id="{5D64B0A3-F438-CD26-759A-39FBFDE8F67D}"/>
              </a:ext>
            </a:extLst>
          </p:cNvPr>
          <p:cNvSpPr>
            <a:spLocks noChangeArrowheads="1"/>
          </p:cNvSpPr>
          <p:nvPr/>
        </p:nvSpPr>
        <p:spPr bwMode="auto">
          <a:xfrm>
            <a:off x="3496768" y="4654706"/>
            <a:ext cx="1255985" cy="364091"/>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692150" indent="-347663"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1FA71DA-A84D-5326-0455-EF677C874576}"/>
            </a:ext>
          </a:extLst>
        </p:cNvPr>
        <p:cNvGrpSpPr/>
        <p:nvPr/>
      </p:nvGrpSpPr>
      <p:grpSpPr>
        <a:xfrm>
          <a:off x="0" y="0"/>
          <a:ext cx="0" cy="0"/>
          <a:chOff x="0" y="0"/>
          <a:chExt cx="0" cy="0"/>
        </a:xfrm>
      </p:grpSpPr>
      <p:sp>
        <p:nvSpPr>
          <p:cNvPr id="14339" name="Text Box 4">
            <a:extLst>
              <a:ext uri="{FF2B5EF4-FFF2-40B4-BE49-F238E27FC236}">
                <a16:creationId xmlns:a16="http://schemas.microsoft.com/office/drawing/2014/main" id="{28A5C2E1-0372-3572-4464-7CB210E102C9}"/>
              </a:ext>
            </a:extLst>
          </p:cNvPr>
          <p:cNvSpPr txBox="1">
            <a:spLocks noChangeArrowheads="1"/>
          </p:cNvSpPr>
          <p:nvPr/>
        </p:nvSpPr>
        <p:spPr bwMode="auto">
          <a:xfrm>
            <a:off x="125132" y="5882912"/>
            <a:ext cx="88571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600">
                <a:solidFill>
                  <a:schemeClr val="tx1"/>
                </a:solidFill>
                <a:latin typeface="Arial" panose="020B0604020202020204" pitchFamily="34" charset="0"/>
              </a:defRPr>
            </a:lvl1pPr>
            <a:lvl2pPr marL="11430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marL="0" lvl="1" eaLnBrk="1" hangingPunct="1">
              <a:spcBef>
                <a:spcPct val="50000"/>
              </a:spcBef>
              <a:buFont typeface="Wingdings" panose="05000000000000000000" pitchFamily="2" charset="2"/>
              <a:buNone/>
            </a:pPr>
            <a:r>
              <a:rPr lang="en-US" altLang="en-US" sz="1400" dirty="0"/>
              <a:t>Under </a:t>
            </a:r>
            <a:r>
              <a:rPr lang="en-US" altLang="en-US" sz="1400" b="1" dirty="0"/>
              <a:t>Featured business magazines </a:t>
            </a:r>
            <a:r>
              <a:rPr lang="en-US" altLang="en-US" sz="1400" dirty="0"/>
              <a:t>on the Home screen, click a magazine cover to view the title’s publication details and view articles from a specific issue.  </a:t>
            </a:r>
          </a:p>
        </p:txBody>
      </p:sp>
      <p:sp>
        <p:nvSpPr>
          <p:cNvPr id="6" name="Rectangle 5">
            <a:extLst>
              <a:ext uri="{FF2B5EF4-FFF2-40B4-BE49-F238E27FC236}">
                <a16:creationId xmlns:a16="http://schemas.microsoft.com/office/drawing/2014/main" id="{57975A2E-568F-46CB-D619-C2F439E882C7}"/>
              </a:ext>
            </a:extLst>
          </p:cNvPr>
          <p:cNvSpPr>
            <a:spLocks noChangeArrowheads="1"/>
          </p:cNvSpPr>
          <p:nvPr/>
        </p:nvSpPr>
        <p:spPr bwMode="auto">
          <a:xfrm>
            <a:off x="3496768" y="4654706"/>
            <a:ext cx="1255985" cy="364091"/>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692150" indent="-347663"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endParaRPr lang="en-US" altLang="en-US"/>
          </a:p>
        </p:txBody>
      </p:sp>
      <p:pic>
        <p:nvPicPr>
          <p:cNvPr id="3" name="Picture 2">
            <a:extLst>
              <a:ext uri="{FF2B5EF4-FFF2-40B4-BE49-F238E27FC236}">
                <a16:creationId xmlns:a16="http://schemas.microsoft.com/office/drawing/2014/main" id="{FA73A7BD-296C-DC9C-C3C5-06C73621193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46210" y="146530"/>
            <a:ext cx="8857146" cy="5448155"/>
          </a:xfrm>
          <a:prstGeom prst="rect">
            <a:avLst/>
          </a:prstGeom>
          <a:ln>
            <a:solidFill>
              <a:schemeClr val="tx1"/>
            </a:solidFill>
          </a:ln>
        </p:spPr>
      </p:pic>
    </p:spTree>
    <p:extLst>
      <p:ext uri="{BB962C8B-B14F-4D97-AF65-F5344CB8AC3E}">
        <p14:creationId xmlns:p14="http://schemas.microsoft.com/office/powerpoint/2010/main" val="1713452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E5C576D-816B-A279-91DA-4CF4843B169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276681E-A92D-5FCE-F193-79C02ACD23A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43456" y="131501"/>
            <a:ext cx="8862321" cy="5209212"/>
          </a:xfrm>
          <a:prstGeom prst="rect">
            <a:avLst/>
          </a:prstGeom>
          <a:ln>
            <a:solidFill>
              <a:schemeClr val="tx1"/>
            </a:solidFill>
          </a:ln>
        </p:spPr>
      </p:pic>
      <p:sp>
        <p:nvSpPr>
          <p:cNvPr id="14339" name="Text Box 4">
            <a:extLst>
              <a:ext uri="{FF2B5EF4-FFF2-40B4-BE49-F238E27FC236}">
                <a16:creationId xmlns:a16="http://schemas.microsoft.com/office/drawing/2014/main" id="{30CD1662-3625-8508-95A7-35C77F876C27}"/>
              </a:ext>
            </a:extLst>
          </p:cNvPr>
          <p:cNvSpPr txBox="1">
            <a:spLocks noChangeArrowheads="1"/>
          </p:cNvSpPr>
          <p:nvPr/>
        </p:nvSpPr>
        <p:spPr bwMode="auto">
          <a:xfrm>
            <a:off x="143456" y="5734059"/>
            <a:ext cx="86598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600">
                <a:solidFill>
                  <a:schemeClr val="tx1"/>
                </a:solidFill>
                <a:latin typeface="Arial" panose="020B0604020202020204" pitchFamily="34" charset="0"/>
              </a:defRPr>
            </a:lvl1pPr>
            <a:lvl2pPr marL="11430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marL="0" lvl="1" eaLnBrk="1" hangingPunct="1">
              <a:spcBef>
                <a:spcPct val="50000"/>
              </a:spcBef>
              <a:buFont typeface="Wingdings" panose="05000000000000000000" pitchFamily="2" charset="2"/>
              <a:buNone/>
            </a:pPr>
            <a:r>
              <a:rPr lang="en-US" altLang="en-US" sz="1400" dirty="0"/>
              <a:t>On the Publication details screen, click a year and then select an issue to view the available articles in a result list. </a:t>
            </a:r>
          </a:p>
        </p:txBody>
      </p:sp>
      <p:sp>
        <p:nvSpPr>
          <p:cNvPr id="6" name="Rectangle 5">
            <a:extLst>
              <a:ext uri="{FF2B5EF4-FFF2-40B4-BE49-F238E27FC236}">
                <a16:creationId xmlns:a16="http://schemas.microsoft.com/office/drawing/2014/main" id="{221784CA-67EF-FB64-D3FE-192CC22B7560}"/>
              </a:ext>
            </a:extLst>
          </p:cNvPr>
          <p:cNvSpPr>
            <a:spLocks noChangeArrowheads="1"/>
          </p:cNvSpPr>
          <p:nvPr/>
        </p:nvSpPr>
        <p:spPr bwMode="auto">
          <a:xfrm>
            <a:off x="5984787" y="2169043"/>
            <a:ext cx="1255985" cy="3104707"/>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692150" indent="-347663"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613500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A8AB426-7561-7291-E4D2-4FD3B21370A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B8ABB94-37C2-ABE6-6441-9FD6B5C25AE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34178" y="108573"/>
            <a:ext cx="8125239" cy="5201560"/>
          </a:xfrm>
          <a:prstGeom prst="rect">
            <a:avLst/>
          </a:prstGeom>
          <a:ln>
            <a:solidFill>
              <a:schemeClr val="tx1"/>
            </a:solidFill>
          </a:ln>
        </p:spPr>
      </p:pic>
      <p:sp>
        <p:nvSpPr>
          <p:cNvPr id="14339" name="Text Box 4">
            <a:extLst>
              <a:ext uri="{FF2B5EF4-FFF2-40B4-BE49-F238E27FC236}">
                <a16:creationId xmlns:a16="http://schemas.microsoft.com/office/drawing/2014/main" id="{10250C6D-A3DC-30BB-2C8B-B6EF0A521B3C}"/>
              </a:ext>
            </a:extLst>
          </p:cNvPr>
          <p:cNvSpPr txBox="1">
            <a:spLocks noChangeArrowheads="1"/>
          </p:cNvSpPr>
          <p:nvPr/>
        </p:nvSpPr>
        <p:spPr bwMode="auto">
          <a:xfrm>
            <a:off x="134178" y="6097387"/>
            <a:ext cx="86598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600">
                <a:solidFill>
                  <a:schemeClr val="tx1"/>
                </a:solidFill>
                <a:latin typeface="Arial" panose="020B0604020202020204" pitchFamily="34" charset="0"/>
              </a:defRPr>
            </a:lvl1pPr>
            <a:lvl2pPr marL="11430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marL="0" lvl="1" eaLnBrk="1" hangingPunct="1">
              <a:spcBef>
                <a:spcPct val="50000"/>
              </a:spcBef>
              <a:buFont typeface="Wingdings" panose="05000000000000000000" pitchFamily="2" charset="2"/>
              <a:buNone/>
            </a:pPr>
            <a:r>
              <a:rPr lang="en-US" altLang="en-US" sz="1400" dirty="0"/>
              <a:t>For more information about using the BSI, click the</a:t>
            </a:r>
            <a:r>
              <a:rPr lang="en-US" altLang="en-US" sz="1400" b="1" dirty="0"/>
              <a:t> Help</a:t>
            </a:r>
            <a:r>
              <a:rPr lang="en-US" altLang="en-US" sz="1400" dirty="0"/>
              <a:t> link to view the Business Searching Interface Quick Start Guide on EBSCO Connect.</a:t>
            </a:r>
          </a:p>
        </p:txBody>
      </p:sp>
      <p:pic>
        <p:nvPicPr>
          <p:cNvPr id="4" name="Picture 3">
            <a:extLst>
              <a:ext uri="{FF2B5EF4-FFF2-40B4-BE49-F238E27FC236}">
                <a16:creationId xmlns:a16="http://schemas.microsoft.com/office/drawing/2014/main" id="{C4035752-BEA7-D150-023E-600E7CF287C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347598" y="1198789"/>
            <a:ext cx="6632407" cy="4760844"/>
          </a:xfrm>
          <a:prstGeom prst="rect">
            <a:avLst/>
          </a:prstGeom>
          <a:ln>
            <a:solidFill>
              <a:schemeClr val="tx1"/>
            </a:solidFill>
          </a:ln>
          <a:effectLst>
            <a:outerShdw blurRad="50800" dist="38100" dir="13500000" algn="br" rotWithShape="0">
              <a:prstClr val="black">
                <a:alpha val="40000"/>
              </a:prstClr>
            </a:outerShdw>
          </a:effectLst>
        </p:spPr>
      </p:pic>
      <p:sp>
        <p:nvSpPr>
          <p:cNvPr id="5" name="Rectangle 5">
            <a:extLst>
              <a:ext uri="{FF2B5EF4-FFF2-40B4-BE49-F238E27FC236}">
                <a16:creationId xmlns:a16="http://schemas.microsoft.com/office/drawing/2014/main" id="{3D1CF298-EC49-605A-AA97-7125F29B127A}"/>
              </a:ext>
            </a:extLst>
          </p:cNvPr>
          <p:cNvSpPr>
            <a:spLocks noChangeArrowheads="1"/>
          </p:cNvSpPr>
          <p:nvPr/>
        </p:nvSpPr>
        <p:spPr bwMode="auto">
          <a:xfrm>
            <a:off x="177879" y="3859618"/>
            <a:ext cx="608930" cy="314913"/>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692150" indent="-347663"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711351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9698" name="Picture 2"/>
          <p:cNvPicPr>
            <a:picLocks noChangeAspect="1"/>
          </p:cNvPicPr>
          <p:nvPr/>
        </p:nvPicPr>
        <p:blipFill>
          <a:blip r:embed="rId2" cstate="email">
            <a:extLst>
              <a:ext uri="{28A0092B-C50C-407E-A947-70E740481C1C}">
                <a14:useLocalDpi xmlns:a14="http://schemas.microsoft.com/office/drawing/2010/main"/>
              </a:ext>
            </a:extLst>
          </a:blip>
          <a:src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6CD16-C944-0664-CFF2-2C6E0DF61C1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9331" y="109335"/>
            <a:ext cx="8925337" cy="5634128"/>
          </a:xfrm>
          <a:prstGeom prst="rect">
            <a:avLst/>
          </a:prstGeom>
          <a:ln>
            <a:solidFill>
              <a:schemeClr val="tx1"/>
            </a:solidFill>
          </a:ln>
        </p:spPr>
      </p:pic>
      <p:sp>
        <p:nvSpPr>
          <p:cNvPr id="4099" name="Text Box 24">
            <a:extLst>
              <a:ext uri="{FF2B5EF4-FFF2-40B4-BE49-F238E27FC236}">
                <a16:creationId xmlns:a16="http://schemas.microsoft.com/office/drawing/2014/main" id="{58FBFED0-7A1F-E26E-5952-57ED54383AE4}"/>
              </a:ext>
            </a:extLst>
          </p:cNvPr>
          <p:cNvSpPr txBox="1">
            <a:spLocks noChangeArrowheads="1"/>
          </p:cNvSpPr>
          <p:nvPr/>
        </p:nvSpPr>
        <p:spPr bwMode="auto">
          <a:xfrm>
            <a:off x="59634" y="5812043"/>
            <a:ext cx="90346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600">
                <a:solidFill>
                  <a:schemeClr val="tx1"/>
                </a:solidFill>
                <a:latin typeface="Arial" panose="020B0604020202020204" pitchFamily="34" charset="0"/>
              </a:defRPr>
            </a:lvl1pPr>
            <a:lvl2pPr marL="11430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marL="0" lvl="1" eaLnBrk="1" hangingPunct="1">
              <a:spcBef>
                <a:spcPct val="50000"/>
              </a:spcBef>
              <a:buFont typeface="Wingdings" panose="05000000000000000000" pitchFamily="2" charset="2"/>
              <a:buNone/>
            </a:pPr>
            <a:r>
              <a:rPr lang="en-US" sz="1400" b="0" i="0" dirty="0">
                <a:effectLst/>
                <a:cs typeface="Arial" panose="020B0604020202020204" pitchFamily="34" charset="0"/>
              </a:rPr>
              <a:t>The Business Searching Interface (BSI) is EBSCO's highly focused user interface created especially for the business searcher. BSI provides an easy way to browse and search for company profiles, industry information, country economic data, and market research. In this tutorial, we look at searching and browsing in the BSI.</a:t>
            </a:r>
            <a:endParaRPr lang="en-US" altLang="en-US" sz="1400" dirty="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DA2CD-BAB5-24CB-64B8-2A5F37E12EC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9331" y="109335"/>
            <a:ext cx="8925337" cy="5634128"/>
          </a:xfrm>
          <a:prstGeom prst="rect">
            <a:avLst/>
          </a:prstGeom>
          <a:ln>
            <a:solidFill>
              <a:schemeClr val="tx1"/>
            </a:solidFill>
          </a:ln>
        </p:spPr>
      </p:pic>
      <p:sp>
        <p:nvSpPr>
          <p:cNvPr id="5123" name="Text Box 17">
            <a:extLst>
              <a:ext uri="{FF2B5EF4-FFF2-40B4-BE49-F238E27FC236}">
                <a16:creationId xmlns:a16="http://schemas.microsoft.com/office/drawing/2014/main" id="{B76FA9D6-246C-B7EE-A8CB-A1EC5CF4E45B}"/>
              </a:ext>
            </a:extLst>
          </p:cNvPr>
          <p:cNvSpPr txBox="1">
            <a:spLocks noChangeArrowheads="1"/>
          </p:cNvSpPr>
          <p:nvPr/>
        </p:nvSpPr>
        <p:spPr bwMode="auto">
          <a:xfrm>
            <a:off x="62260" y="5844070"/>
            <a:ext cx="89253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600">
                <a:solidFill>
                  <a:schemeClr val="tx1"/>
                </a:solidFill>
                <a:latin typeface="Arial" panose="020B0604020202020204" pitchFamily="34" charset="0"/>
              </a:defRPr>
            </a:lvl1pPr>
            <a:lvl2pPr marL="11430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marL="0" lvl="1" eaLnBrk="1" hangingPunct="1">
              <a:spcBef>
                <a:spcPct val="50000"/>
              </a:spcBef>
              <a:buFont typeface="Wingdings" panose="05000000000000000000" pitchFamily="2" charset="2"/>
              <a:buNone/>
            </a:pPr>
            <a:r>
              <a:rPr lang="en-US" altLang="en-US" sz="1400" dirty="0"/>
              <a:t>The </a:t>
            </a:r>
            <a:r>
              <a:rPr lang="en-US" altLang="en-US" sz="1400" i="1" dirty="0"/>
              <a:t>Business Searching Interface</a:t>
            </a:r>
            <a:r>
              <a:rPr lang="en-US" altLang="en-US" sz="1400" dirty="0"/>
              <a:t> supports the </a:t>
            </a:r>
            <a:r>
              <a:rPr lang="en-US" altLang="en-US" sz="1400" i="1" dirty="0"/>
              <a:t>Business Source</a:t>
            </a:r>
            <a:r>
              <a:rPr lang="en-US" altLang="en-US" sz="1400" dirty="0"/>
              <a:t> database product line. The specific database(s) being searched with the interface are displayed above the </a:t>
            </a:r>
            <a:r>
              <a:rPr lang="en-US" altLang="en-US" sz="1400" b="1" dirty="0"/>
              <a:t>Search box </a:t>
            </a:r>
            <a:r>
              <a:rPr lang="en-US" altLang="en-US" sz="1400" dirty="0"/>
              <a:t>on the Home screen. Click on the Logo in the upper left at any time to return to this screen. </a:t>
            </a:r>
          </a:p>
        </p:txBody>
      </p:sp>
      <p:sp>
        <p:nvSpPr>
          <p:cNvPr id="5124" name="Rectangle 33">
            <a:extLst>
              <a:ext uri="{FF2B5EF4-FFF2-40B4-BE49-F238E27FC236}">
                <a16:creationId xmlns:a16="http://schemas.microsoft.com/office/drawing/2014/main" id="{4A469B26-C0C5-AD75-B57D-E2A91CAABC80}"/>
              </a:ext>
            </a:extLst>
          </p:cNvPr>
          <p:cNvSpPr>
            <a:spLocks noChangeArrowheads="1"/>
          </p:cNvSpPr>
          <p:nvPr/>
        </p:nvSpPr>
        <p:spPr bwMode="auto">
          <a:xfrm>
            <a:off x="1911764" y="367055"/>
            <a:ext cx="2779505" cy="255450"/>
          </a:xfrm>
          <a:prstGeom prst="rect">
            <a:avLst/>
          </a:prstGeom>
          <a:noFill/>
          <a:ln w="222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BCE76C-6A91-FBA3-7E32-046E79CBD93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392" y="99392"/>
            <a:ext cx="8926434" cy="5476461"/>
          </a:xfrm>
          <a:prstGeom prst="rect">
            <a:avLst/>
          </a:prstGeom>
          <a:ln>
            <a:solidFill>
              <a:schemeClr val="tx1"/>
            </a:solidFill>
          </a:ln>
        </p:spPr>
      </p:pic>
      <p:sp>
        <p:nvSpPr>
          <p:cNvPr id="6147" name="Text Box 14">
            <a:extLst>
              <a:ext uri="{FF2B5EF4-FFF2-40B4-BE49-F238E27FC236}">
                <a16:creationId xmlns:a16="http://schemas.microsoft.com/office/drawing/2014/main" id="{A540B5CF-968D-E76E-9A7A-C24A64AA2528}"/>
              </a:ext>
            </a:extLst>
          </p:cNvPr>
          <p:cNvSpPr txBox="1">
            <a:spLocks noChangeArrowheads="1"/>
          </p:cNvSpPr>
          <p:nvPr/>
        </p:nvSpPr>
        <p:spPr bwMode="auto">
          <a:xfrm>
            <a:off x="101878" y="5703129"/>
            <a:ext cx="89239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600">
                <a:solidFill>
                  <a:schemeClr val="tx1"/>
                </a:solidFill>
                <a:latin typeface="Arial" panose="020B0604020202020204" pitchFamily="34" charset="0"/>
              </a:defRPr>
            </a:lvl1pPr>
            <a:lvl2pPr marL="11430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marL="0" lvl="1" eaLnBrk="1" hangingPunct="1">
              <a:spcBef>
                <a:spcPct val="50000"/>
              </a:spcBef>
              <a:buFont typeface="Wingdings" panose="05000000000000000000" pitchFamily="2" charset="2"/>
              <a:buNone/>
            </a:pPr>
            <a:r>
              <a:rPr lang="en-US" altLang="en-US" sz="1400" dirty="0"/>
              <a:t>We’ll begin by conducting a search from the Home screen. </a:t>
            </a:r>
            <a:r>
              <a:rPr lang="en-US" altLang="en-US" sz="1400" dirty="0">
                <a:solidFill>
                  <a:schemeClr val="tx1"/>
                </a:solidFill>
                <a:latin typeface="Arial" panose="020B0604020202020204" pitchFamily="34" charset="0"/>
              </a:rPr>
              <a:t>Enter your keywords in the search box. The Autocomplete feature will anticipate your search terms, so even if you misspell a word, relevant search terms will appear in the drop-down menu. Selec</a:t>
            </a:r>
            <a:r>
              <a:rPr lang="en-US" altLang="en-US" sz="1400" dirty="0"/>
              <a:t>t </a:t>
            </a:r>
            <a:r>
              <a:rPr lang="en-US" altLang="en-US" sz="1400" dirty="0">
                <a:solidFill>
                  <a:schemeClr val="tx1"/>
                </a:solidFill>
                <a:latin typeface="Arial" panose="020B0604020202020204" pitchFamily="34" charset="0"/>
              </a:rPr>
              <a:t>from the list or finish entering your keywords, apply any desired limiters below the search box and click the </a:t>
            </a:r>
            <a:r>
              <a:rPr lang="en-US" altLang="en-US" sz="1400" b="1" dirty="0">
                <a:solidFill>
                  <a:schemeClr val="tx1"/>
                </a:solidFill>
                <a:latin typeface="Arial" panose="020B0604020202020204" pitchFamily="34" charset="0"/>
              </a:rPr>
              <a:t>Magnifying glass</a:t>
            </a:r>
            <a:r>
              <a:rPr lang="en-US" altLang="en-US" sz="1400" dirty="0">
                <a:solidFill>
                  <a:schemeClr val="tx1"/>
                </a:solidFill>
                <a:latin typeface="Arial" panose="020B0604020202020204" pitchFamily="34" charset="0"/>
              </a:rPr>
              <a:t> to generate a list of results.</a:t>
            </a:r>
            <a:r>
              <a:rPr lang="en-US" altLang="en-US" sz="1400" dirty="0"/>
              <a:t> </a:t>
            </a:r>
          </a:p>
        </p:txBody>
      </p:sp>
      <p:sp>
        <p:nvSpPr>
          <p:cNvPr id="6" name="Rectangle 5">
            <a:extLst>
              <a:ext uri="{FF2B5EF4-FFF2-40B4-BE49-F238E27FC236}">
                <a16:creationId xmlns:a16="http://schemas.microsoft.com/office/drawing/2014/main" id="{55F9BFAD-E4C1-84C2-0DC4-C7B0704EF948}"/>
              </a:ext>
            </a:extLst>
          </p:cNvPr>
          <p:cNvSpPr/>
          <p:nvPr/>
        </p:nvSpPr>
        <p:spPr>
          <a:xfrm>
            <a:off x="1918252" y="616226"/>
            <a:ext cx="6917635" cy="2266122"/>
          </a:xfrm>
          <a:prstGeom prst="rect">
            <a:avLst/>
          </a:prstGeom>
          <a:noFill/>
          <a:ln w="1905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FE9945-B39E-9C0E-1B19-1CABC63008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9268" y="130450"/>
            <a:ext cx="8905463" cy="5625549"/>
          </a:xfrm>
          <a:prstGeom prst="rect">
            <a:avLst/>
          </a:prstGeom>
          <a:ln>
            <a:solidFill>
              <a:schemeClr val="tx1"/>
            </a:solidFill>
          </a:ln>
        </p:spPr>
      </p:pic>
      <p:sp>
        <p:nvSpPr>
          <p:cNvPr id="7171" name="Text Box 13">
            <a:extLst>
              <a:ext uri="{FF2B5EF4-FFF2-40B4-BE49-F238E27FC236}">
                <a16:creationId xmlns:a16="http://schemas.microsoft.com/office/drawing/2014/main" id="{449970A3-DF2F-C28B-AA45-9F188C5E9AD0}"/>
              </a:ext>
            </a:extLst>
          </p:cNvPr>
          <p:cNvSpPr txBox="1">
            <a:spLocks noChangeArrowheads="1"/>
          </p:cNvSpPr>
          <p:nvPr/>
        </p:nvSpPr>
        <p:spPr bwMode="auto">
          <a:xfrm>
            <a:off x="119269" y="5825572"/>
            <a:ext cx="8388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600">
                <a:solidFill>
                  <a:schemeClr val="tx1"/>
                </a:solidFill>
                <a:latin typeface="Arial" panose="020B0604020202020204" pitchFamily="34" charset="0"/>
              </a:defRPr>
            </a:lvl1pPr>
            <a:lvl2pPr marL="11430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marL="0" lvl="1" eaLnBrk="1" hangingPunct="1">
              <a:spcBef>
                <a:spcPct val="50000"/>
              </a:spcBef>
              <a:buFont typeface="Wingdings" panose="05000000000000000000" pitchFamily="2" charset="2"/>
              <a:buNone/>
            </a:pPr>
            <a:r>
              <a:rPr lang="en-US" altLang="en-US" sz="1400" dirty="0"/>
              <a:t>On the result list, click the </a:t>
            </a:r>
            <a:r>
              <a:rPr lang="en-US" altLang="en-US" sz="1400" b="1" dirty="0"/>
              <a:t>All filters</a:t>
            </a:r>
            <a:r>
              <a:rPr lang="en-US" altLang="en-US" sz="1400" dirty="0"/>
              <a:t> button to view the available options to refine your search results. Make your selections and click </a:t>
            </a:r>
            <a:r>
              <a:rPr lang="en-US" altLang="en-US" sz="1400" b="1" dirty="0"/>
              <a:t>Apply</a:t>
            </a:r>
            <a:r>
              <a:rPr lang="en-US" altLang="en-US" sz="1400" dirty="0"/>
              <a:t>.  </a:t>
            </a:r>
          </a:p>
        </p:txBody>
      </p:sp>
      <p:sp>
        <p:nvSpPr>
          <p:cNvPr id="7173" name="Oval 24">
            <a:extLst>
              <a:ext uri="{FF2B5EF4-FFF2-40B4-BE49-F238E27FC236}">
                <a16:creationId xmlns:a16="http://schemas.microsoft.com/office/drawing/2014/main" id="{0B49CC0B-54FA-F43D-DF31-74F4A9FFEED0}"/>
              </a:ext>
            </a:extLst>
          </p:cNvPr>
          <p:cNvSpPr>
            <a:spLocks noChangeArrowheads="1"/>
          </p:cNvSpPr>
          <p:nvPr/>
        </p:nvSpPr>
        <p:spPr bwMode="auto">
          <a:xfrm>
            <a:off x="2138223" y="1054447"/>
            <a:ext cx="982662" cy="423862"/>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AA4BC4-788B-B7C8-BD14-65C03904A49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21378" y="119276"/>
            <a:ext cx="8894107" cy="5619414"/>
          </a:xfrm>
          <a:prstGeom prst="rect">
            <a:avLst/>
          </a:prstGeom>
          <a:ln>
            <a:solidFill>
              <a:schemeClr val="tx1"/>
            </a:solidFill>
          </a:ln>
        </p:spPr>
      </p:pic>
      <p:sp>
        <p:nvSpPr>
          <p:cNvPr id="8195" name="Text Box 13">
            <a:extLst>
              <a:ext uri="{FF2B5EF4-FFF2-40B4-BE49-F238E27FC236}">
                <a16:creationId xmlns:a16="http://schemas.microsoft.com/office/drawing/2014/main" id="{136EE06A-A5C3-2FD1-F5F7-90276FD4D482}"/>
              </a:ext>
            </a:extLst>
          </p:cNvPr>
          <p:cNvSpPr txBox="1">
            <a:spLocks noChangeArrowheads="1"/>
          </p:cNvSpPr>
          <p:nvPr/>
        </p:nvSpPr>
        <p:spPr bwMode="auto">
          <a:xfrm>
            <a:off x="79515" y="5815358"/>
            <a:ext cx="88941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600">
                <a:solidFill>
                  <a:schemeClr val="tx1"/>
                </a:solidFill>
                <a:latin typeface="Arial" panose="020B0604020202020204" pitchFamily="34" charset="0"/>
              </a:defRPr>
            </a:lvl1pPr>
            <a:lvl2pPr marL="11430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marL="0" lvl="1" eaLnBrk="1" hangingPunct="1">
              <a:spcBef>
                <a:spcPct val="50000"/>
              </a:spcBef>
              <a:buFont typeface="Wingdings" panose="05000000000000000000" pitchFamily="2" charset="2"/>
              <a:buNone/>
            </a:pPr>
            <a:r>
              <a:rPr lang="en-US" altLang="en-US" sz="1400" dirty="0"/>
              <a:t>Quickly filter results by Articles, News, Reports or Video using the buttons above the list. Click the </a:t>
            </a:r>
            <a:r>
              <a:rPr lang="en-US" altLang="en-US" sz="1400" b="1" dirty="0"/>
              <a:t>Access</a:t>
            </a:r>
            <a:r>
              <a:rPr lang="en-US" altLang="en-US" sz="1400" dirty="0"/>
              <a:t> button to read the full text of an article. Save articles to the dashboard by clicking the </a:t>
            </a:r>
            <a:r>
              <a:rPr lang="en-US" altLang="en-US" sz="1400" b="1" dirty="0"/>
              <a:t>bookmark icon</a:t>
            </a:r>
            <a:r>
              <a:rPr lang="en-US" altLang="en-US" sz="1400" dirty="0"/>
              <a:t>. To save them in your dashboard permanently, click the </a:t>
            </a:r>
            <a:r>
              <a:rPr lang="en-US" altLang="en-US" sz="1400" b="1" dirty="0"/>
              <a:t>MyEBSCO </a:t>
            </a:r>
            <a:r>
              <a:rPr lang="en-US" altLang="en-US" sz="1400" dirty="0"/>
              <a:t>link at the top of the screen to sign in your personal MyEBSCO account. If you do not yet have a personal account, you can also create one from here. </a:t>
            </a:r>
          </a:p>
        </p:txBody>
      </p:sp>
      <p:sp>
        <p:nvSpPr>
          <p:cNvPr id="8196" name="Oval 29">
            <a:extLst>
              <a:ext uri="{FF2B5EF4-FFF2-40B4-BE49-F238E27FC236}">
                <a16:creationId xmlns:a16="http://schemas.microsoft.com/office/drawing/2014/main" id="{B258133A-C600-CAFF-8016-89C2A21C39B5}"/>
              </a:ext>
            </a:extLst>
          </p:cNvPr>
          <p:cNvSpPr>
            <a:spLocks noChangeArrowheads="1"/>
          </p:cNvSpPr>
          <p:nvPr/>
        </p:nvSpPr>
        <p:spPr bwMode="auto">
          <a:xfrm>
            <a:off x="8190886" y="2867024"/>
            <a:ext cx="414337" cy="366713"/>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endParaRPr lang="en-US" altLang="en-US"/>
          </a:p>
        </p:txBody>
      </p:sp>
      <p:sp>
        <p:nvSpPr>
          <p:cNvPr id="4" name="Rectangle 3">
            <a:extLst>
              <a:ext uri="{FF2B5EF4-FFF2-40B4-BE49-F238E27FC236}">
                <a16:creationId xmlns:a16="http://schemas.microsoft.com/office/drawing/2014/main" id="{B2187F15-5EDF-D842-FF0C-0B928DFBEA43}"/>
              </a:ext>
            </a:extLst>
          </p:cNvPr>
          <p:cNvSpPr/>
          <p:nvPr/>
        </p:nvSpPr>
        <p:spPr>
          <a:xfrm>
            <a:off x="2136913" y="1520687"/>
            <a:ext cx="3359426" cy="447261"/>
          </a:xfrm>
          <a:prstGeom prst="rect">
            <a:avLst/>
          </a:prstGeom>
          <a:noFill/>
          <a:ln w="1905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CE279536-E3E3-9EB3-8133-34CF7EE5FA99}"/>
              </a:ext>
            </a:extLst>
          </p:cNvPr>
          <p:cNvCxnSpPr/>
          <p:nvPr/>
        </p:nvCxnSpPr>
        <p:spPr>
          <a:xfrm>
            <a:off x="2168812" y="4199862"/>
            <a:ext cx="1137915" cy="62732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6C4AC4-03FE-FFDB-9AA0-04B69AA59B2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29207" y="127555"/>
            <a:ext cx="8875645" cy="5430039"/>
          </a:xfrm>
          <a:prstGeom prst="rect">
            <a:avLst/>
          </a:prstGeom>
          <a:ln>
            <a:solidFill>
              <a:schemeClr val="tx1"/>
            </a:solidFill>
          </a:ln>
        </p:spPr>
      </p:pic>
      <p:sp>
        <p:nvSpPr>
          <p:cNvPr id="9219" name="Text Box 13">
            <a:extLst>
              <a:ext uri="{FF2B5EF4-FFF2-40B4-BE49-F238E27FC236}">
                <a16:creationId xmlns:a16="http://schemas.microsoft.com/office/drawing/2014/main" id="{7C8E1DB3-E0C3-F453-C479-CC0AE1FA434B}"/>
              </a:ext>
            </a:extLst>
          </p:cNvPr>
          <p:cNvSpPr txBox="1">
            <a:spLocks noChangeArrowheads="1"/>
          </p:cNvSpPr>
          <p:nvPr/>
        </p:nvSpPr>
        <p:spPr bwMode="auto">
          <a:xfrm>
            <a:off x="109329" y="5694088"/>
            <a:ext cx="87563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2600">
                <a:solidFill>
                  <a:schemeClr val="tx1"/>
                </a:solidFill>
                <a:latin typeface="Arial" panose="020B0604020202020204" pitchFamily="34" charset="0"/>
              </a:defRPr>
            </a:lvl1pPr>
            <a:lvl2pPr marL="11430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marL="0" lvl="1" eaLnBrk="1" hangingPunct="1">
              <a:buFont typeface="Wingdings" panose="05000000000000000000" pitchFamily="2" charset="2"/>
              <a:buNone/>
            </a:pPr>
            <a:r>
              <a:rPr lang="en-US" altLang="en-US" sz="1400" dirty="0"/>
              <a:t>In addition to searching, you can also browse for Company Profiles, Country and Industry Reports, SWOT analyses, and more under </a:t>
            </a:r>
            <a:r>
              <a:rPr lang="en-US" altLang="en-US" sz="1400" b="1" dirty="0"/>
              <a:t>Explore featured content </a:t>
            </a:r>
            <a:r>
              <a:rPr lang="en-US" altLang="en-US" sz="1400" dirty="0"/>
              <a:t>on the Home screen. In this example, we click to browse </a:t>
            </a:r>
            <a:r>
              <a:rPr lang="en-US" altLang="en-US" sz="1400" b="1" dirty="0"/>
              <a:t>Company profiles by Industry</a:t>
            </a:r>
            <a:r>
              <a:rPr lang="en-US" altLang="en-US" sz="1400" dirty="0"/>
              <a:t>. </a:t>
            </a:r>
          </a:p>
        </p:txBody>
      </p:sp>
      <p:sp>
        <p:nvSpPr>
          <p:cNvPr id="9220" name="Rectangle 6">
            <a:extLst>
              <a:ext uri="{FF2B5EF4-FFF2-40B4-BE49-F238E27FC236}">
                <a16:creationId xmlns:a16="http://schemas.microsoft.com/office/drawing/2014/main" id="{EE31F09E-AC4C-2442-FED7-89C1A38B90B9}"/>
              </a:ext>
            </a:extLst>
          </p:cNvPr>
          <p:cNvSpPr>
            <a:spLocks noChangeArrowheads="1"/>
          </p:cNvSpPr>
          <p:nvPr/>
        </p:nvSpPr>
        <p:spPr bwMode="auto">
          <a:xfrm>
            <a:off x="3429000" y="1997766"/>
            <a:ext cx="1222514" cy="1272554"/>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692150" indent="-347663"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DFE231-8015-527B-10DB-21EABE412E9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39148" y="129208"/>
            <a:ext cx="8855766" cy="5266124"/>
          </a:xfrm>
          <a:prstGeom prst="rect">
            <a:avLst/>
          </a:prstGeom>
          <a:ln>
            <a:solidFill>
              <a:schemeClr val="tx1"/>
            </a:solidFill>
          </a:ln>
        </p:spPr>
      </p:pic>
      <p:sp>
        <p:nvSpPr>
          <p:cNvPr id="10243" name="Text Box 19">
            <a:extLst>
              <a:ext uri="{FF2B5EF4-FFF2-40B4-BE49-F238E27FC236}">
                <a16:creationId xmlns:a16="http://schemas.microsoft.com/office/drawing/2014/main" id="{196B8E00-62EE-A732-A061-F6BD569FE950}"/>
              </a:ext>
            </a:extLst>
          </p:cNvPr>
          <p:cNvSpPr txBox="1">
            <a:spLocks noChangeArrowheads="1"/>
          </p:cNvSpPr>
          <p:nvPr/>
        </p:nvSpPr>
        <p:spPr bwMode="auto">
          <a:xfrm>
            <a:off x="139148" y="5672899"/>
            <a:ext cx="8582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buClr>
                <a:schemeClr val="accent2"/>
              </a:buClr>
              <a:buSzPct val="70000"/>
              <a:buFont typeface="Wingdings" panose="05000000000000000000" pitchFamily="2" charset="2"/>
              <a:buNone/>
            </a:pPr>
            <a:r>
              <a:rPr lang="en-US" altLang="en-US" sz="1400" dirty="0">
                <a:latin typeface="Arial" panose="020B0604020202020204" pitchFamily="34" charset="0"/>
              </a:rPr>
              <a:t>On the next browse page, click an industry to continue browsing. To switch the display of topics from a grid view to a list, click the list view icon. </a:t>
            </a:r>
          </a:p>
        </p:txBody>
      </p:sp>
      <p:sp>
        <p:nvSpPr>
          <p:cNvPr id="10245" name="Oval 7">
            <a:extLst>
              <a:ext uri="{FF2B5EF4-FFF2-40B4-BE49-F238E27FC236}">
                <a16:creationId xmlns:a16="http://schemas.microsoft.com/office/drawing/2014/main" id="{D8D4C915-09F7-DAC9-ED39-4663F4E083CA}"/>
              </a:ext>
            </a:extLst>
          </p:cNvPr>
          <p:cNvSpPr>
            <a:spLocks noChangeArrowheads="1"/>
          </p:cNvSpPr>
          <p:nvPr/>
        </p:nvSpPr>
        <p:spPr bwMode="auto">
          <a:xfrm>
            <a:off x="6808305" y="2514738"/>
            <a:ext cx="350562" cy="307975"/>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692150" indent="-347663"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054880E-CCFC-CE8A-A29D-61BE3C73FF2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CE2EC07-1ADD-32B9-A1A7-2328378CD4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29208" y="121756"/>
            <a:ext cx="8886793" cy="5851661"/>
          </a:xfrm>
          <a:prstGeom prst="rect">
            <a:avLst/>
          </a:prstGeom>
          <a:ln>
            <a:solidFill>
              <a:schemeClr val="tx1"/>
            </a:solidFill>
          </a:ln>
        </p:spPr>
      </p:pic>
      <p:sp>
        <p:nvSpPr>
          <p:cNvPr id="10243" name="Text Box 19">
            <a:extLst>
              <a:ext uri="{FF2B5EF4-FFF2-40B4-BE49-F238E27FC236}">
                <a16:creationId xmlns:a16="http://schemas.microsoft.com/office/drawing/2014/main" id="{57C1032C-4F4A-9F2A-B96D-B89F2C1488CC}"/>
              </a:ext>
            </a:extLst>
          </p:cNvPr>
          <p:cNvSpPr txBox="1">
            <a:spLocks noChangeArrowheads="1"/>
          </p:cNvSpPr>
          <p:nvPr/>
        </p:nvSpPr>
        <p:spPr bwMode="auto">
          <a:xfrm>
            <a:off x="139148" y="6070461"/>
            <a:ext cx="8582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600">
                <a:solidFill>
                  <a:schemeClr val="tx1"/>
                </a:solidFill>
                <a:latin typeface="Arial" panose="020B0604020202020204" pitchFamily="34" charset="0"/>
              </a:defRPr>
            </a:lvl1pPr>
            <a:lvl2pPr marL="742950" indent="-285750" eaLnBrk="0" hangingPunct="0">
              <a:defRPr sz="2600">
                <a:solidFill>
                  <a:schemeClr val="tx1"/>
                </a:solidFill>
                <a:latin typeface="Arial" panose="020B0604020202020204" pitchFamily="34" charset="0"/>
              </a:defRPr>
            </a:lvl2pPr>
            <a:lvl3pPr marL="1143000" indent="-228600" eaLnBrk="0" hangingPunct="0">
              <a:defRPr sz="2600">
                <a:solidFill>
                  <a:schemeClr val="tx1"/>
                </a:solidFill>
                <a:latin typeface="Arial" panose="020B0604020202020204" pitchFamily="34" charset="0"/>
              </a:defRPr>
            </a:lvl3pPr>
            <a:lvl4pPr marL="1600200" indent="-228600" eaLnBrk="0" hangingPunct="0">
              <a:defRPr sz="2600">
                <a:solidFill>
                  <a:schemeClr val="tx1"/>
                </a:solidFill>
                <a:latin typeface="Arial" panose="020B0604020202020204" pitchFamily="34" charset="0"/>
              </a:defRPr>
            </a:lvl4pPr>
            <a:lvl5pPr marL="2057400" indent="-228600" eaLnBrk="0" hangingPunct="0">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1400" dirty="0"/>
              <a:t>A list of companies for that industry is displayed. C</a:t>
            </a:r>
            <a:r>
              <a:rPr lang="en-US" altLang="en-US" sz="1400" dirty="0">
                <a:latin typeface="Arial" panose="020B0604020202020204" pitchFamily="34" charset="0"/>
              </a:rPr>
              <a:t>lick a letter to jump ahead in the alphabetical list of companies. Click a hyperlinked company name to view the available company profiles. </a:t>
            </a:r>
            <a:endParaRPr lang="en-US" altLang="en-US" sz="1400" dirty="0"/>
          </a:p>
        </p:txBody>
      </p:sp>
      <p:sp>
        <p:nvSpPr>
          <p:cNvPr id="5" name="Rectangle 4">
            <a:extLst>
              <a:ext uri="{FF2B5EF4-FFF2-40B4-BE49-F238E27FC236}">
                <a16:creationId xmlns:a16="http://schemas.microsoft.com/office/drawing/2014/main" id="{8817CF47-EB37-F264-CABF-84A25C4EB7EB}"/>
              </a:ext>
            </a:extLst>
          </p:cNvPr>
          <p:cNvSpPr/>
          <p:nvPr/>
        </p:nvSpPr>
        <p:spPr>
          <a:xfrm>
            <a:off x="2504660" y="2166730"/>
            <a:ext cx="6112565" cy="397565"/>
          </a:xfrm>
          <a:prstGeom prst="rect">
            <a:avLst/>
          </a:prstGeom>
          <a:noFill/>
          <a:ln w="1905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4560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Tutorial Template">
      <a:dk1>
        <a:srgbClr val="000000"/>
      </a:dk1>
      <a:lt1>
        <a:srgbClr val="FFFFFF"/>
      </a:lt1>
      <a:dk2>
        <a:srgbClr val="1F497D"/>
      </a:dk2>
      <a:lt2>
        <a:srgbClr val="EEECE1"/>
      </a:lt2>
      <a:accent1>
        <a:srgbClr val="1F497D"/>
      </a:accent1>
      <a:accent2>
        <a:srgbClr val="1F497D"/>
      </a:accent2>
      <a:accent3>
        <a:srgbClr val="1F497D"/>
      </a:accent3>
      <a:accent4>
        <a:srgbClr val="1F497D"/>
      </a:accent4>
      <a:accent5>
        <a:srgbClr val="1F497D"/>
      </a:accent5>
      <a:accent6>
        <a:srgbClr val="1F497D"/>
      </a:accent6>
      <a:hlink>
        <a:srgbClr val="0000FF"/>
      </a:hlink>
      <a:folHlink>
        <a:srgbClr val="5F006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0fa36ca-7dd3-44f1-9e3f-1bf39a3963a5}" enabled="0" method="" siteId="{50fa36ca-7dd3-44f1-9e3f-1bf39a3963a5}" removed="1"/>
</clbl:labelList>
</file>

<file path=docProps/app.xml><?xml version="1.0" encoding="utf-8"?>
<Properties xmlns="http://schemas.openxmlformats.org/officeDocument/2006/extended-properties" xmlns:vt="http://schemas.openxmlformats.org/officeDocument/2006/docPropsVTypes">
  <Template>Civic</Template>
  <TotalTime>7337</TotalTime>
  <Words>693</Words>
  <Application>Microsoft Office PowerPoint</Application>
  <PresentationFormat>On-screen Show (4:3)</PresentationFormat>
  <Paragraphs>31</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Georgia</vt:lpstr>
      <vt:lpstr>Wingdings</vt:lpstr>
      <vt:lpstr>Wingdings 2</vt:lpstr>
      <vt:lpstr>Civic</vt:lpstr>
      <vt:lpstr>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EBSCO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dc:title>
  <dc:creator>Jonathan Williams</dc:creator>
  <cp:lastModifiedBy>Jonathan Williams</cp:lastModifiedBy>
  <cp:revision>320</cp:revision>
  <dcterms:created xsi:type="dcterms:W3CDTF">2006-11-29T14:42:47Z</dcterms:created>
  <dcterms:modified xsi:type="dcterms:W3CDTF">2025-04-22T11:22:25Z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